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72" r:id="rId7"/>
    <p:sldId id="273" r:id="rId8"/>
    <p:sldId id="274" r:id="rId9"/>
    <p:sldId id="260" r:id="rId10"/>
    <p:sldId id="261" r:id="rId11"/>
    <p:sldId id="275" r:id="rId12"/>
    <p:sldId id="262" r:id="rId13"/>
    <p:sldId id="263" r:id="rId14"/>
    <p:sldId id="264" r:id="rId15"/>
    <p:sldId id="265" r:id="rId16"/>
    <p:sldId id="266" r:id="rId17"/>
    <p:sldId id="276" r:id="rId18"/>
    <p:sldId id="286" r:id="rId19"/>
    <p:sldId id="287" r:id="rId20"/>
    <p:sldId id="277" r:id="rId21"/>
    <p:sldId id="278" r:id="rId22"/>
    <p:sldId id="279" r:id="rId23"/>
    <p:sldId id="280" r:id="rId24"/>
    <p:sldId id="267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26061B-A2F2-41FB-A970-9BB7A7105ABD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13882C-D870-4277-A4F0-A528046CAACF}">
      <dgm:prSet phldrT="[Text]" custT="1"/>
      <dgm:spPr/>
      <dgm:t>
        <a:bodyPr/>
        <a:lstStyle/>
        <a:p>
          <a:r>
            <a:rPr lang="en-US" sz="3000" b="1" i="0" dirty="0" smtClean="0">
              <a:solidFill>
                <a:srgbClr val="FFFF00"/>
              </a:solidFill>
            </a:rPr>
            <a:t>1. </a:t>
          </a:r>
          <a:r>
            <a:rPr lang="en-US" sz="3000" b="1" i="0" dirty="0" err="1" smtClean="0">
              <a:solidFill>
                <a:srgbClr val="FFFF00"/>
              </a:solidFill>
            </a:rPr>
            <a:t>Đổi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mới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lấy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phát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triển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kinh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tế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là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nhiệm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vụ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trọng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r>
            <a:rPr lang="en-US" sz="3000" b="1" i="0" dirty="0" err="1" smtClean="0">
              <a:solidFill>
                <a:srgbClr val="FFFF00"/>
              </a:solidFill>
            </a:rPr>
            <a:t>tâm</a:t>
          </a:r>
          <a:r>
            <a:rPr lang="en-US" sz="3000" b="1" i="0" dirty="0" smtClean="0">
              <a:solidFill>
                <a:srgbClr val="FFFF00"/>
              </a:solidFill>
            </a:rPr>
            <a:t> </a:t>
          </a:r>
          <a:endParaRPr lang="en-US" sz="3000" b="1" i="0" dirty="0">
            <a:solidFill>
              <a:srgbClr val="FFFF00"/>
            </a:solidFill>
          </a:endParaRPr>
        </a:p>
      </dgm:t>
    </dgm:pt>
    <dgm:pt modelId="{C5554EB7-7796-4940-878A-9DD6F3F37DFD}" type="parTrans" cxnId="{3CDBF8A3-B394-433C-A4EA-CB76FB3A9289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BFCE199F-54F1-464E-A377-05549E2D673A}" type="sibTrans" cxnId="{3CDBF8A3-B394-433C-A4EA-CB76FB3A9289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2DF8E1C4-8D21-4BE6-A7B1-6AFD93753917}">
      <dgm:prSet phldrT="[Text]" custT="1"/>
      <dgm:spPr/>
      <dgm:t>
        <a:bodyPr/>
        <a:lstStyle/>
        <a:p>
          <a:r>
            <a:rPr lang="en-US" sz="2800" b="0" i="0" dirty="0" smtClean="0">
              <a:solidFill>
                <a:schemeClr val="bg1"/>
              </a:solidFill>
            </a:rPr>
            <a:t>1.1. </a:t>
          </a:r>
          <a:r>
            <a:rPr lang="en-US" sz="2800" b="0" i="0" dirty="0" err="1" smtClean="0">
              <a:solidFill>
                <a:schemeClr val="bg1"/>
              </a:solidFill>
            </a:rPr>
            <a:t>Tính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khách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quan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và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tầm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quan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trọng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của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phát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triển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kinh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tế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endParaRPr lang="en-US" sz="2800" b="0" i="0" dirty="0">
            <a:solidFill>
              <a:schemeClr val="bg1"/>
            </a:solidFill>
          </a:endParaRPr>
        </a:p>
      </dgm:t>
    </dgm:pt>
    <dgm:pt modelId="{250E4D8E-5484-40B4-A41B-06E576B9D84E}" type="parTrans" cxnId="{F1365B19-D57D-4EB2-A86D-926AC031F7E0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D748E349-61B1-4ED2-BBCB-14032569B8A5}" type="sibTrans" cxnId="{F1365B19-D57D-4EB2-A86D-926AC031F7E0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0E81AB75-A2CB-4E92-9371-737236F8E7EB}">
      <dgm:prSet phldrT="[Text]" custT="1"/>
      <dgm:spPr/>
      <dgm:t>
        <a:bodyPr/>
        <a:lstStyle/>
        <a:p>
          <a:r>
            <a:rPr lang="en-US" sz="2800" b="0" i="0" dirty="0" smtClean="0">
              <a:solidFill>
                <a:schemeClr val="bg1"/>
              </a:solidFill>
            </a:rPr>
            <a:t>1.2. </a:t>
          </a:r>
          <a:r>
            <a:rPr lang="en-US" sz="2800" b="0" i="0" dirty="0" err="1" smtClean="0">
              <a:solidFill>
                <a:schemeClr val="bg1"/>
              </a:solidFill>
            </a:rPr>
            <a:t>Quan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điểm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cơ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bản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của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Đảng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về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phát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triển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kinh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tế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endParaRPr lang="en-US" sz="2800" b="0" i="0" dirty="0">
            <a:solidFill>
              <a:schemeClr val="bg1"/>
            </a:solidFill>
          </a:endParaRPr>
        </a:p>
      </dgm:t>
    </dgm:pt>
    <dgm:pt modelId="{05CEA860-5EEF-4FCE-9C00-78C24B0B517D}" type="parTrans" cxnId="{E7E12275-0521-4E23-8C9F-D5F35E7CBDD3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532364FB-DEF3-4E56-9531-7B1D4121E0CF}" type="sibTrans" cxnId="{E7E12275-0521-4E23-8C9F-D5F35E7CBDD3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C38BD93F-98BA-4BB6-BBAF-8AA2032A720C}">
      <dgm:prSet phldrT="[Text]" custT="1"/>
      <dgm:spPr/>
      <dgm:t>
        <a:bodyPr/>
        <a:lstStyle/>
        <a:p>
          <a:r>
            <a:rPr lang="vi-VN" sz="2800" b="1" i="0" dirty="0" smtClean="0">
              <a:solidFill>
                <a:srgbClr val="FFFF00"/>
              </a:solidFill>
            </a:rPr>
            <a:t>2. Nội dung cơ bản đường lối phát triển kinh tế</a:t>
          </a:r>
          <a:r>
            <a:rPr lang="vi-VN" sz="2800" b="1" i="0" dirty="0" smtClean="0">
              <a:solidFill>
                <a:schemeClr val="bg1"/>
              </a:solidFill>
            </a:rPr>
            <a:t> </a:t>
          </a:r>
          <a:endParaRPr lang="en-US" sz="2800" b="1" i="0" dirty="0">
            <a:solidFill>
              <a:schemeClr val="bg1"/>
            </a:solidFill>
          </a:endParaRPr>
        </a:p>
      </dgm:t>
    </dgm:pt>
    <dgm:pt modelId="{F0F3E34A-7DE1-4691-BA94-6AACAD40DB50}" type="parTrans" cxnId="{5E7EBDC9-9DF5-4494-8033-DABBE1B66AC2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8EC06895-8B77-4173-A5AA-AE833BF09291}" type="sibTrans" cxnId="{5E7EBDC9-9DF5-4494-8033-DABBE1B66AC2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0AD99BA0-F679-4907-8477-478E3803E14C}">
      <dgm:prSet phldrT="[Text]" custT="1"/>
      <dgm:spPr/>
      <dgm:t>
        <a:bodyPr/>
        <a:lstStyle/>
        <a:p>
          <a:r>
            <a:rPr lang="vi-VN" sz="2800" b="0" i="0" dirty="0" smtClean="0">
              <a:solidFill>
                <a:schemeClr val="bg1"/>
              </a:solidFill>
            </a:rPr>
            <a:t>2.1. Hoàn thiện kinh tế thị trường định hướng XHCN</a:t>
          </a:r>
          <a:endParaRPr lang="en-US" sz="2800" b="0" i="0" dirty="0">
            <a:solidFill>
              <a:schemeClr val="bg1"/>
            </a:solidFill>
          </a:endParaRPr>
        </a:p>
      </dgm:t>
    </dgm:pt>
    <dgm:pt modelId="{A715967F-A458-4DAD-B563-44B2FFAFA81F}" type="parTrans" cxnId="{0E7D6EC8-752D-47FD-B3F2-255B994E1990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5B78B532-4E02-40B7-86FB-6B77E10BCCAB}" type="sibTrans" cxnId="{0E7D6EC8-752D-47FD-B3F2-255B994E1990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E33B7040-E344-4E03-9AB2-31F379E13F16}">
      <dgm:prSet phldrT="[Text]" custT="1"/>
      <dgm:spPr/>
      <dgm:t>
        <a:bodyPr/>
        <a:lstStyle/>
        <a:p>
          <a:r>
            <a:rPr lang="en-US" sz="2800" b="0" i="0" dirty="0" smtClean="0">
              <a:solidFill>
                <a:schemeClr val="bg1"/>
              </a:solidFill>
            </a:rPr>
            <a:t>2.3. </a:t>
          </a:r>
          <a:r>
            <a:rPr lang="en-US" sz="2800" b="0" i="0" dirty="0" err="1" smtClean="0">
              <a:solidFill>
                <a:schemeClr val="bg1"/>
              </a:solidFill>
            </a:rPr>
            <a:t>Phát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triển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kinh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tế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gắn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với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thực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hiện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tiến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bộ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và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công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bằng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xã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hội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endParaRPr lang="en-US" sz="2800" b="0" i="0" dirty="0">
            <a:solidFill>
              <a:schemeClr val="bg1"/>
            </a:solidFill>
          </a:endParaRPr>
        </a:p>
      </dgm:t>
    </dgm:pt>
    <dgm:pt modelId="{4A18C883-C104-4AE2-B89F-842DD2ECD77D}" type="parTrans" cxnId="{B4CB0FFD-3FE4-4CB6-9A7A-A6AD895D922E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3B599099-71F5-444B-9050-AF49BC0FA1CC}" type="sibTrans" cxnId="{B4CB0FFD-3FE4-4CB6-9A7A-A6AD895D922E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CAADB9B1-D27E-4D6E-9124-30EE33DA4219}">
      <dgm:prSet phldrT="[Text]" custT="1"/>
      <dgm:spPr/>
      <dgm:t>
        <a:bodyPr/>
        <a:lstStyle/>
        <a:p>
          <a:r>
            <a:rPr lang="en-US" sz="2800" b="0" i="0" dirty="0" smtClean="0">
              <a:solidFill>
                <a:schemeClr val="bg1"/>
              </a:solidFill>
            </a:rPr>
            <a:t>2.2. </a:t>
          </a:r>
          <a:r>
            <a:rPr lang="en-US" sz="2800" b="0" i="0" dirty="0" err="1" smtClean="0">
              <a:solidFill>
                <a:schemeClr val="bg1"/>
              </a:solidFill>
            </a:rPr>
            <a:t>Đẩy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mạnh</a:t>
          </a:r>
          <a:r>
            <a:rPr lang="en-US" sz="2800" b="0" i="0" dirty="0" smtClean="0">
              <a:solidFill>
                <a:schemeClr val="bg1"/>
              </a:solidFill>
            </a:rPr>
            <a:t> CNH, HĐH </a:t>
          </a:r>
          <a:r>
            <a:rPr lang="en-US" sz="2800" b="0" i="0" dirty="0" err="1" smtClean="0">
              <a:solidFill>
                <a:schemeClr val="bg1"/>
              </a:solidFill>
            </a:rPr>
            <a:t>gắn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với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phát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triển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kinh</a:t>
          </a:r>
          <a:r>
            <a:rPr lang="en-US" sz="2800" b="0" i="0" dirty="0" smtClean="0">
              <a:solidFill>
                <a:schemeClr val="bg1"/>
              </a:solidFill>
            </a:rPr>
            <a:t> </a:t>
          </a:r>
          <a:r>
            <a:rPr lang="en-US" sz="2800" b="0" i="0" dirty="0" err="1" smtClean="0">
              <a:solidFill>
                <a:schemeClr val="bg1"/>
              </a:solidFill>
            </a:rPr>
            <a:t>tế</a:t>
          </a:r>
          <a:r>
            <a:rPr lang="en-US" sz="2800" b="0" i="0" dirty="0" smtClean="0">
              <a:solidFill>
                <a:schemeClr val="bg1"/>
              </a:solidFill>
            </a:rPr>
            <a:t> tri </a:t>
          </a:r>
          <a:r>
            <a:rPr lang="en-US" sz="2800" b="0" i="0" dirty="0" err="1" smtClean="0">
              <a:solidFill>
                <a:schemeClr val="bg1"/>
              </a:solidFill>
            </a:rPr>
            <a:t>thức</a:t>
          </a:r>
          <a:endParaRPr lang="en-US" sz="2800" b="0" i="0" dirty="0">
            <a:solidFill>
              <a:schemeClr val="bg1"/>
            </a:solidFill>
          </a:endParaRPr>
        </a:p>
      </dgm:t>
    </dgm:pt>
    <dgm:pt modelId="{219C7B84-6745-4F0A-B68F-207C03F4F690}" type="parTrans" cxnId="{9AF76FB5-ADCB-4A7F-85A6-B9DA1C0A770A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8B33D5D6-C32C-4EAC-BC74-FDFFF240493E}" type="sibTrans" cxnId="{9AF76FB5-ADCB-4A7F-85A6-B9DA1C0A770A}">
      <dgm:prSet/>
      <dgm:spPr/>
      <dgm:t>
        <a:bodyPr/>
        <a:lstStyle/>
        <a:p>
          <a:endParaRPr lang="en-US" b="1" i="0">
            <a:solidFill>
              <a:schemeClr val="bg1"/>
            </a:solidFill>
          </a:endParaRPr>
        </a:p>
      </dgm:t>
    </dgm:pt>
    <dgm:pt modelId="{B51BA6A5-0C71-48EB-A9CC-49E0AD76BA41}" type="pres">
      <dgm:prSet presAssocID="{B926061B-A2F2-41FB-A970-9BB7A7105AB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7D8BC43-133F-4ECB-A042-D2320D66F4AC}" type="pres">
      <dgm:prSet presAssocID="{B713882C-D870-4277-A4F0-A528046CAACF}" presName="comp" presStyleCnt="0"/>
      <dgm:spPr/>
    </dgm:pt>
    <dgm:pt modelId="{AC0F91BA-0D06-4CFA-BC32-A2A8A2E56063}" type="pres">
      <dgm:prSet presAssocID="{B713882C-D870-4277-A4F0-A528046CAACF}" presName="box" presStyleLbl="node1" presStyleIdx="0" presStyleCnt="2" custScaleY="65228"/>
      <dgm:spPr/>
      <dgm:t>
        <a:bodyPr/>
        <a:lstStyle/>
        <a:p>
          <a:endParaRPr lang="en-US"/>
        </a:p>
      </dgm:t>
    </dgm:pt>
    <dgm:pt modelId="{213BEB5A-7C4F-4524-B244-7219A66FF1EA}" type="pres">
      <dgm:prSet presAssocID="{B713882C-D870-4277-A4F0-A528046CAACF}" presName="img" presStyleLbl="fgImgPlace1" presStyleIdx="0" presStyleCnt="2" custLinFactNeighborX="-12923" custLinFactNeighborY="1180"/>
      <dgm:spPr/>
    </dgm:pt>
    <dgm:pt modelId="{0CDEB280-CAD9-43F4-B207-6E0CA6AFA8C6}" type="pres">
      <dgm:prSet presAssocID="{B713882C-D870-4277-A4F0-A528046CAACF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AD5994-010A-4213-BB83-70BCFA92BA85}" type="pres">
      <dgm:prSet presAssocID="{BFCE199F-54F1-464E-A377-05549E2D673A}" presName="spacer" presStyleCnt="0"/>
      <dgm:spPr/>
    </dgm:pt>
    <dgm:pt modelId="{076C3AE3-844D-4F6A-AEE9-98F7FCDD4ED9}" type="pres">
      <dgm:prSet presAssocID="{C38BD93F-98BA-4BB6-BBAF-8AA2032A720C}" presName="comp" presStyleCnt="0"/>
      <dgm:spPr/>
    </dgm:pt>
    <dgm:pt modelId="{CAFCD4C3-97E6-439F-ADE8-D520A937A81A}" type="pres">
      <dgm:prSet presAssocID="{C38BD93F-98BA-4BB6-BBAF-8AA2032A720C}" presName="box" presStyleLbl="node1" presStyleIdx="1" presStyleCnt="2"/>
      <dgm:spPr/>
      <dgm:t>
        <a:bodyPr/>
        <a:lstStyle/>
        <a:p>
          <a:endParaRPr lang="en-US"/>
        </a:p>
      </dgm:t>
    </dgm:pt>
    <dgm:pt modelId="{CB37575E-30C3-49B5-BF02-9706C36E3E5A}" type="pres">
      <dgm:prSet presAssocID="{C38BD93F-98BA-4BB6-BBAF-8AA2032A720C}" presName="img" presStyleLbl="fgImgPlace1" presStyleIdx="1" presStyleCnt="2"/>
      <dgm:spPr/>
    </dgm:pt>
    <dgm:pt modelId="{BD4B5DBA-A7B6-40D5-9AA6-BCA43F191667}" type="pres">
      <dgm:prSet presAssocID="{C38BD93F-98BA-4BB6-BBAF-8AA2032A720C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772134-B037-4E75-A300-95E226AD3396}" type="presOf" srcId="{B713882C-D870-4277-A4F0-A528046CAACF}" destId="{0CDEB280-CAD9-43F4-B207-6E0CA6AFA8C6}" srcOrd="1" destOrd="0" presId="urn:microsoft.com/office/officeart/2005/8/layout/vList4"/>
    <dgm:cxn modelId="{E7E12275-0521-4E23-8C9F-D5F35E7CBDD3}" srcId="{B713882C-D870-4277-A4F0-A528046CAACF}" destId="{0E81AB75-A2CB-4E92-9371-737236F8E7EB}" srcOrd="1" destOrd="0" parTransId="{05CEA860-5EEF-4FCE-9C00-78C24B0B517D}" sibTransId="{532364FB-DEF3-4E56-9531-7B1D4121E0CF}"/>
    <dgm:cxn modelId="{B634351A-1A07-4440-AD5E-B444028FE32B}" type="presOf" srcId="{0AD99BA0-F679-4907-8477-478E3803E14C}" destId="{CAFCD4C3-97E6-439F-ADE8-D520A937A81A}" srcOrd="0" destOrd="1" presId="urn:microsoft.com/office/officeart/2005/8/layout/vList4"/>
    <dgm:cxn modelId="{5E7EBDC9-9DF5-4494-8033-DABBE1B66AC2}" srcId="{B926061B-A2F2-41FB-A970-9BB7A7105ABD}" destId="{C38BD93F-98BA-4BB6-BBAF-8AA2032A720C}" srcOrd="1" destOrd="0" parTransId="{F0F3E34A-7DE1-4691-BA94-6AACAD40DB50}" sibTransId="{8EC06895-8B77-4173-A5AA-AE833BF09291}"/>
    <dgm:cxn modelId="{A7344243-BAF5-4B7E-A079-A543B34519A7}" type="presOf" srcId="{CAADB9B1-D27E-4D6E-9124-30EE33DA4219}" destId="{BD4B5DBA-A7B6-40D5-9AA6-BCA43F191667}" srcOrd="1" destOrd="2" presId="urn:microsoft.com/office/officeart/2005/8/layout/vList4"/>
    <dgm:cxn modelId="{1DBC33C6-B430-4D77-9135-56D95962DB6C}" type="presOf" srcId="{2DF8E1C4-8D21-4BE6-A7B1-6AFD93753917}" destId="{AC0F91BA-0D06-4CFA-BC32-A2A8A2E56063}" srcOrd="0" destOrd="1" presId="urn:microsoft.com/office/officeart/2005/8/layout/vList4"/>
    <dgm:cxn modelId="{79A9A477-F881-46BF-82AF-3FFB673479FC}" type="presOf" srcId="{CAADB9B1-D27E-4D6E-9124-30EE33DA4219}" destId="{CAFCD4C3-97E6-439F-ADE8-D520A937A81A}" srcOrd="0" destOrd="2" presId="urn:microsoft.com/office/officeart/2005/8/layout/vList4"/>
    <dgm:cxn modelId="{9AF76FB5-ADCB-4A7F-85A6-B9DA1C0A770A}" srcId="{C38BD93F-98BA-4BB6-BBAF-8AA2032A720C}" destId="{CAADB9B1-D27E-4D6E-9124-30EE33DA4219}" srcOrd="1" destOrd="0" parTransId="{219C7B84-6745-4F0A-B68F-207C03F4F690}" sibTransId="{8B33D5D6-C32C-4EAC-BC74-FDFFF240493E}"/>
    <dgm:cxn modelId="{A714019D-65BA-4451-AB18-794E25E8AB80}" type="presOf" srcId="{0E81AB75-A2CB-4E92-9371-737236F8E7EB}" destId="{AC0F91BA-0D06-4CFA-BC32-A2A8A2E56063}" srcOrd="0" destOrd="2" presId="urn:microsoft.com/office/officeart/2005/8/layout/vList4"/>
    <dgm:cxn modelId="{523CE016-64B6-4A5E-9433-A5ED3931226D}" type="presOf" srcId="{2DF8E1C4-8D21-4BE6-A7B1-6AFD93753917}" destId="{0CDEB280-CAD9-43F4-B207-6E0CA6AFA8C6}" srcOrd="1" destOrd="1" presId="urn:microsoft.com/office/officeart/2005/8/layout/vList4"/>
    <dgm:cxn modelId="{FD7A361D-FFB0-428D-916D-59AE00E96E76}" type="presOf" srcId="{E33B7040-E344-4E03-9AB2-31F379E13F16}" destId="{BD4B5DBA-A7B6-40D5-9AA6-BCA43F191667}" srcOrd="1" destOrd="3" presId="urn:microsoft.com/office/officeart/2005/8/layout/vList4"/>
    <dgm:cxn modelId="{3CDBF8A3-B394-433C-A4EA-CB76FB3A9289}" srcId="{B926061B-A2F2-41FB-A970-9BB7A7105ABD}" destId="{B713882C-D870-4277-A4F0-A528046CAACF}" srcOrd="0" destOrd="0" parTransId="{C5554EB7-7796-4940-878A-9DD6F3F37DFD}" sibTransId="{BFCE199F-54F1-464E-A377-05549E2D673A}"/>
    <dgm:cxn modelId="{F1365B19-D57D-4EB2-A86D-926AC031F7E0}" srcId="{B713882C-D870-4277-A4F0-A528046CAACF}" destId="{2DF8E1C4-8D21-4BE6-A7B1-6AFD93753917}" srcOrd="0" destOrd="0" parTransId="{250E4D8E-5484-40B4-A41B-06E576B9D84E}" sibTransId="{D748E349-61B1-4ED2-BBCB-14032569B8A5}"/>
    <dgm:cxn modelId="{0E7D6EC8-752D-47FD-B3F2-255B994E1990}" srcId="{C38BD93F-98BA-4BB6-BBAF-8AA2032A720C}" destId="{0AD99BA0-F679-4907-8477-478E3803E14C}" srcOrd="0" destOrd="0" parTransId="{A715967F-A458-4DAD-B563-44B2FFAFA81F}" sibTransId="{5B78B532-4E02-40B7-86FB-6B77E10BCCAB}"/>
    <dgm:cxn modelId="{B4CB0FFD-3FE4-4CB6-9A7A-A6AD895D922E}" srcId="{C38BD93F-98BA-4BB6-BBAF-8AA2032A720C}" destId="{E33B7040-E344-4E03-9AB2-31F379E13F16}" srcOrd="2" destOrd="0" parTransId="{4A18C883-C104-4AE2-B89F-842DD2ECD77D}" sibTransId="{3B599099-71F5-444B-9050-AF49BC0FA1CC}"/>
    <dgm:cxn modelId="{7277A18B-D6FB-47AC-AB34-5BA8B0CFCE43}" type="presOf" srcId="{0E81AB75-A2CB-4E92-9371-737236F8E7EB}" destId="{0CDEB280-CAD9-43F4-B207-6E0CA6AFA8C6}" srcOrd="1" destOrd="2" presId="urn:microsoft.com/office/officeart/2005/8/layout/vList4"/>
    <dgm:cxn modelId="{C79660B5-4C31-4ABB-AB72-620FDF42A112}" type="presOf" srcId="{B713882C-D870-4277-A4F0-A528046CAACF}" destId="{AC0F91BA-0D06-4CFA-BC32-A2A8A2E56063}" srcOrd="0" destOrd="0" presId="urn:microsoft.com/office/officeart/2005/8/layout/vList4"/>
    <dgm:cxn modelId="{A9BA3791-55F6-432C-9504-371540B1D118}" type="presOf" srcId="{0AD99BA0-F679-4907-8477-478E3803E14C}" destId="{BD4B5DBA-A7B6-40D5-9AA6-BCA43F191667}" srcOrd="1" destOrd="1" presId="urn:microsoft.com/office/officeart/2005/8/layout/vList4"/>
    <dgm:cxn modelId="{70720FC7-502D-407E-A56F-66AE7C8962F1}" type="presOf" srcId="{C38BD93F-98BA-4BB6-BBAF-8AA2032A720C}" destId="{CAFCD4C3-97E6-439F-ADE8-D520A937A81A}" srcOrd="0" destOrd="0" presId="urn:microsoft.com/office/officeart/2005/8/layout/vList4"/>
    <dgm:cxn modelId="{B289D686-8D78-4E26-ABA3-A0A746D622D1}" type="presOf" srcId="{C38BD93F-98BA-4BB6-BBAF-8AA2032A720C}" destId="{BD4B5DBA-A7B6-40D5-9AA6-BCA43F191667}" srcOrd="1" destOrd="0" presId="urn:microsoft.com/office/officeart/2005/8/layout/vList4"/>
    <dgm:cxn modelId="{3B826032-8737-495C-927B-D88EE3890275}" type="presOf" srcId="{B926061B-A2F2-41FB-A970-9BB7A7105ABD}" destId="{B51BA6A5-0C71-48EB-A9CC-49E0AD76BA41}" srcOrd="0" destOrd="0" presId="urn:microsoft.com/office/officeart/2005/8/layout/vList4"/>
    <dgm:cxn modelId="{3472DB33-2A72-4C5A-A540-D89CBFCE3B01}" type="presOf" srcId="{E33B7040-E344-4E03-9AB2-31F379E13F16}" destId="{CAFCD4C3-97E6-439F-ADE8-D520A937A81A}" srcOrd="0" destOrd="3" presId="urn:microsoft.com/office/officeart/2005/8/layout/vList4"/>
    <dgm:cxn modelId="{51F134DF-1632-42A7-A780-F2FA4D4B7A4B}" type="presParOf" srcId="{B51BA6A5-0C71-48EB-A9CC-49E0AD76BA41}" destId="{77D8BC43-133F-4ECB-A042-D2320D66F4AC}" srcOrd="0" destOrd="0" presId="urn:microsoft.com/office/officeart/2005/8/layout/vList4"/>
    <dgm:cxn modelId="{8D59EFDD-3FEB-4B2F-8205-C6610B57540A}" type="presParOf" srcId="{77D8BC43-133F-4ECB-A042-D2320D66F4AC}" destId="{AC0F91BA-0D06-4CFA-BC32-A2A8A2E56063}" srcOrd="0" destOrd="0" presId="urn:microsoft.com/office/officeart/2005/8/layout/vList4"/>
    <dgm:cxn modelId="{5B7ABE29-0299-4DAE-A901-0999672890BB}" type="presParOf" srcId="{77D8BC43-133F-4ECB-A042-D2320D66F4AC}" destId="{213BEB5A-7C4F-4524-B244-7219A66FF1EA}" srcOrd="1" destOrd="0" presId="urn:microsoft.com/office/officeart/2005/8/layout/vList4"/>
    <dgm:cxn modelId="{64D729EC-26AE-4873-8652-30DF3490457A}" type="presParOf" srcId="{77D8BC43-133F-4ECB-A042-D2320D66F4AC}" destId="{0CDEB280-CAD9-43F4-B207-6E0CA6AFA8C6}" srcOrd="2" destOrd="0" presId="urn:microsoft.com/office/officeart/2005/8/layout/vList4"/>
    <dgm:cxn modelId="{689D3127-9F0C-4D46-919F-4AF4A894CEAA}" type="presParOf" srcId="{B51BA6A5-0C71-48EB-A9CC-49E0AD76BA41}" destId="{79AD5994-010A-4213-BB83-70BCFA92BA85}" srcOrd="1" destOrd="0" presId="urn:microsoft.com/office/officeart/2005/8/layout/vList4"/>
    <dgm:cxn modelId="{85927406-977B-486C-A9E2-8F47B6FE2168}" type="presParOf" srcId="{B51BA6A5-0C71-48EB-A9CC-49E0AD76BA41}" destId="{076C3AE3-844D-4F6A-AEE9-98F7FCDD4ED9}" srcOrd="2" destOrd="0" presId="urn:microsoft.com/office/officeart/2005/8/layout/vList4"/>
    <dgm:cxn modelId="{219F3977-B214-4B1F-8434-317F59A6E564}" type="presParOf" srcId="{076C3AE3-844D-4F6A-AEE9-98F7FCDD4ED9}" destId="{CAFCD4C3-97E6-439F-ADE8-D520A937A81A}" srcOrd="0" destOrd="0" presId="urn:microsoft.com/office/officeart/2005/8/layout/vList4"/>
    <dgm:cxn modelId="{46D56C0F-C7BA-409A-94AD-2DF75AD07B46}" type="presParOf" srcId="{076C3AE3-844D-4F6A-AEE9-98F7FCDD4ED9}" destId="{CB37575E-30C3-49B5-BF02-9706C36E3E5A}" srcOrd="1" destOrd="0" presId="urn:microsoft.com/office/officeart/2005/8/layout/vList4"/>
    <dgm:cxn modelId="{7E2FF31F-DB85-4648-A77B-8E700D7D5691}" type="presParOf" srcId="{076C3AE3-844D-4F6A-AEE9-98F7FCDD4ED9}" destId="{BD4B5DBA-A7B6-40D5-9AA6-BCA43F191667}" srcOrd="2" destOrd="0" presId="urn:microsoft.com/office/officeart/2005/8/layout/vList4"/>
  </dgm:cxnLst>
  <dgm:bg>
    <a:solidFill>
      <a:srgbClr val="00B050"/>
    </a:solidFill>
  </dgm:bg>
  <dgm:whole>
    <a:ln>
      <a:solidFill>
        <a:srgbClr val="00B050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194F2B-EA49-44BB-BDDC-9DB73ECDC07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5E2357-C9DF-45F4-9D01-672625F14BB7}">
      <dgm:prSet phldrT="[Text]" custT="1"/>
      <dgm:spPr/>
      <dgm:t>
        <a:bodyPr/>
        <a:lstStyle/>
        <a:p>
          <a:r>
            <a:rPr lang="en-US" sz="2400" i="0" dirty="0" err="1" smtClean="0"/>
            <a:t>Chủ</a:t>
          </a:r>
          <a:r>
            <a:rPr lang="en-US" sz="2400" i="0" dirty="0" smtClean="0"/>
            <a:t> </a:t>
          </a:r>
          <a:r>
            <a:rPr lang="en-US" sz="2400" i="0" dirty="0" err="1" smtClean="0"/>
            <a:t>nghĩa</a:t>
          </a:r>
          <a:r>
            <a:rPr lang="en-US" sz="2400" i="0" dirty="0" smtClean="0"/>
            <a:t> </a:t>
          </a:r>
          <a:r>
            <a:rPr lang="en-US" sz="2400" i="0" dirty="0" err="1" smtClean="0"/>
            <a:t>Mác</a:t>
          </a:r>
          <a:r>
            <a:rPr lang="en-US" sz="2400" i="0" dirty="0" smtClean="0"/>
            <a:t> - </a:t>
          </a:r>
          <a:r>
            <a:rPr lang="en-US" sz="2400" i="0" dirty="0" err="1" smtClean="0"/>
            <a:t>Lênin</a:t>
          </a:r>
          <a:r>
            <a:rPr lang="en-US" sz="2400" i="0" dirty="0" smtClean="0"/>
            <a:t> </a:t>
          </a:r>
          <a:r>
            <a:rPr lang="en-US" sz="2400" i="0" dirty="0" err="1" smtClean="0"/>
            <a:t>đã</a:t>
          </a:r>
          <a:r>
            <a:rPr lang="en-US" sz="2400" i="0" dirty="0" smtClean="0"/>
            <a:t> </a:t>
          </a:r>
          <a:r>
            <a:rPr lang="en-US" sz="2400" i="0" dirty="0" err="1" smtClean="0"/>
            <a:t>chỉ</a:t>
          </a:r>
          <a:r>
            <a:rPr lang="en-US" sz="2400" i="0" dirty="0" smtClean="0"/>
            <a:t> </a:t>
          </a:r>
          <a:r>
            <a:rPr lang="en-US" sz="2400" i="0" dirty="0" err="1" smtClean="0"/>
            <a:t>rõ</a:t>
          </a:r>
          <a:r>
            <a:rPr lang="en-US" sz="2400" i="0" dirty="0" smtClean="0"/>
            <a:t> </a:t>
          </a:r>
          <a:r>
            <a:rPr lang="en-US" sz="2400" i="0" dirty="0" err="1" smtClean="0"/>
            <a:t>vật</a:t>
          </a:r>
          <a:r>
            <a:rPr lang="en-US" sz="2400" i="0" dirty="0" smtClean="0"/>
            <a:t> </a:t>
          </a:r>
          <a:r>
            <a:rPr lang="en-US" sz="2400" i="0" dirty="0" err="1" smtClean="0"/>
            <a:t>chất</a:t>
          </a:r>
          <a:r>
            <a:rPr lang="en-US" sz="2400" i="0" dirty="0" smtClean="0"/>
            <a:t> </a:t>
          </a:r>
          <a:r>
            <a:rPr lang="en-US" sz="2400" i="0" dirty="0" err="1" smtClean="0"/>
            <a:t>quyết</a:t>
          </a:r>
          <a:r>
            <a:rPr lang="en-US" sz="2400" i="0" dirty="0" smtClean="0"/>
            <a:t> </a:t>
          </a:r>
          <a:r>
            <a:rPr lang="en-US" sz="2400" i="0" dirty="0" err="1" smtClean="0"/>
            <a:t>định</a:t>
          </a:r>
          <a:r>
            <a:rPr lang="en-US" sz="2400" i="0" dirty="0" smtClean="0"/>
            <a:t> ý </a:t>
          </a:r>
          <a:r>
            <a:rPr lang="en-US" sz="2400" i="0" dirty="0" err="1" smtClean="0"/>
            <a:t>thức</a:t>
          </a:r>
          <a:endParaRPr lang="en-US" sz="2400" i="0" dirty="0"/>
        </a:p>
      </dgm:t>
    </dgm:pt>
    <dgm:pt modelId="{B9C548F1-171A-4165-B484-18696451CB81}" type="parTrans" cxnId="{CC7187E9-3118-4596-9F1F-EF5D1B9AF392}">
      <dgm:prSet/>
      <dgm:spPr/>
      <dgm:t>
        <a:bodyPr/>
        <a:lstStyle/>
        <a:p>
          <a:endParaRPr lang="en-US" sz="2400" i="0"/>
        </a:p>
      </dgm:t>
    </dgm:pt>
    <dgm:pt modelId="{6BD0BB65-E8BA-4D29-93CC-78A901FA486F}" type="sibTrans" cxnId="{CC7187E9-3118-4596-9F1F-EF5D1B9AF392}">
      <dgm:prSet/>
      <dgm:spPr/>
      <dgm:t>
        <a:bodyPr/>
        <a:lstStyle/>
        <a:p>
          <a:endParaRPr lang="en-US" sz="2400" i="0"/>
        </a:p>
      </dgm:t>
    </dgm:pt>
    <dgm:pt modelId="{01397889-BFCD-4DFD-A7BC-0EFF4C9BA4F0}">
      <dgm:prSet phldrT="[Text]" custT="1"/>
      <dgm:spPr/>
      <dgm:t>
        <a:bodyPr/>
        <a:lstStyle/>
        <a:p>
          <a:pPr algn="just"/>
          <a:r>
            <a:rPr lang="en-US" sz="2400" i="0" dirty="0" smtClean="0"/>
            <a:t>HCM: </a:t>
          </a:r>
          <a:r>
            <a:rPr lang="en-US" sz="2400" i="0" dirty="0" err="1" smtClean="0"/>
            <a:t>Đặc</a:t>
          </a:r>
          <a:r>
            <a:rPr lang="en-US" sz="2400" i="0" dirty="0" smtClean="0"/>
            <a:t> </a:t>
          </a:r>
          <a:r>
            <a:rPr lang="en-US" sz="2400" i="0" dirty="0" err="1" smtClean="0"/>
            <a:t>điểm</a:t>
          </a:r>
          <a:r>
            <a:rPr lang="en-US" sz="2400" i="0" dirty="0" smtClean="0"/>
            <a:t> </a:t>
          </a:r>
          <a:r>
            <a:rPr lang="en-US" sz="2400" i="0" dirty="0" err="1" smtClean="0"/>
            <a:t>nước</a:t>
          </a:r>
          <a:r>
            <a:rPr lang="en-US" sz="2400" i="0" dirty="0" smtClean="0"/>
            <a:t> ta </a:t>
          </a:r>
          <a:r>
            <a:rPr lang="en-US" sz="2400" i="0" dirty="0" err="1" smtClean="0"/>
            <a:t>trong</a:t>
          </a:r>
          <a:r>
            <a:rPr lang="en-US" sz="2400" i="0" dirty="0" smtClean="0"/>
            <a:t> </a:t>
          </a:r>
          <a:r>
            <a:rPr lang="en-US" sz="2400" i="0" dirty="0" err="1" smtClean="0"/>
            <a:t>thời</a:t>
          </a:r>
          <a:r>
            <a:rPr lang="en-US" sz="2400" i="0" dirty="0" smtClean="0"/>
            <a:t> </a:t>
          </a:r>
          <a:r>
            <a:rPr lang="en-US" sz="2400" i="0" dirty="0" err="1" smtClean="0"/>
            <a:t>kỳ</a:t>
          </a:r>
          <a:r>
            <a:rPr lang="en-US" sz="2400" i="0" dirty="0" smtClean="0"/>
            <a:t> </a:t>
          </a:r>
          <a:r>
            <a:rPr lang="en-US" sz="2400" i="0" dirty="0" err="1" smtClean="0"/>
            <a:t>quá</a:t>
          </a:r>
          <a:r>
            <a:rPr lang="en-US" sz="2400" i="0" dirty="0" smtClean="0"/>
            <a:t> </a:t>
          </a:r>
          <a:r>
            <a:rPr lang="en-US" sz="2400" i="0" dirty="0" err="1" smtClean="0"/>
            <a:t>độ</a:t>
          </a:r>
          <a:r>
            <a:rPr lang="en-US" sz="2400" i="0" dirty="0" smtClean="0"/>
            <a:t> </a:t>
          </a:r>
          <a:r>
            <a:rPr lang="en-US" sz="2400" i="0" dirty="0" err="1" smtClean="0"/>
            <a:t>là</a:t>
          </a:r>
          <a:r>
            <a:rPr lang="en-US" sz="2400" i="0" dirty="0" smtClean="0"/>
            <a:t> </a:t>
          </a:r>
          <a:r>
            <a:rPr lang="en-US" sz="2400" i="0" dirty="0" err="1" smtClean="0"/>
            <a:t>từ</a:t>
          </a:r>
          <a:r>
            <a:rPr lang="en-US" sz="2400" i="0" dirty="0" smtClean="0"/>
            <a:t> </a:t>
          </a:r>
          <a:r>
            <a:rPr lang="en-US" sz="2400" i="0" dirty="0" err="1" smtClean="0"/>
            <a:t>một</a:t>
          </a:r>
          <a:r>
            <a:rPr lang="en-US" sz="2400" i="0" dirty="0" smtClean="0"/>
            <a:t> </a:t>
          </a:r>
          <a:r>
            <a:rPr lang="en-US" sz="2400" i="0" dirty="0" err="1" smtClean="0"/>
            <a:t>nước</a:t>
          </a:r>
          <a:r>
            <a:rPr lang="en-US" sz="2400" i="0" dirty="0" smtClean="0"/>
            <a:t> </a:t>
          </a:r>
          <a:r>
            <a:rPr lang="en-US" sz="2400" i="0" dirty="0" err="1" smtClean="0"/>
            <a:t>nông</a:t>
          </a:r>
          <a:r>
            <a:rPr lang="en-US" sz="2400" i="0" dirty="0" smtClean="0"/>
            <a:t> </a:t>
          </a:r>
          <a:r>
            <a:rPr lang="en-US" sz="2400" i="0" dirty="0" err="1" smtClean="0"/>
            <a:t>nghiệp</a:t>
          </a:r>
          <a:r>
            <a:rPr lang="en-US" sz="2400" i="0" dirty="0" smtClean="0"/>
            <a:t> </a:t>
          </a:r>
          <a:r>
            <a:rPr lang="en-US" sz="2400" i="0" dirty="0" err="1" smtClean="0"/>
            <a:t>lạc</a:t>
          </a:r>
          <a:r>
            <a:rPr lang="en-US" sz="2400" i="0" dirty="0" smtClean="0"/>
            <a:t> </a:t>
          </a:r>
          <a:r>
            <a:rPr lang="en-US" sz="2400" i="0" dirty="0" err="1" smtClean="0"/>
            <a:t>hậu</a:t>
          </a:r>
          <a:r>
            <a:rPr lang="en-US" sz="2400" i="0" dirty="0" smtClean="0"/>
            <a:t> </a:t>
          </a:r>
          <a:r>
            <a:rPr lang="en-US" sz="2400" i="0" dirty="0" err="1" smtClean="0"/>
            <a:t>tiến</a:t>
          </a:r>
          <a:r>
            <a:rPr lang="en-US" sz="2400" i="0" dirty="0" smtClean="0"/>
            <a:t> </a:t>
          </a:r>
          <a:r>
            <a:rPr lang="en-US" sz="2400" i="0" dirty="0" err="1" smtClean="0"/>
            <a:t>thẳng</a:t>
          </a:r>
          <a:r>
            <a:rPr lang="en-US" sz="2400" i="0" dirty="0" smtClean="0"/>
            <a:t> </a:t>
          </a:r>
          <a:r>
            <a:rPr lang="en-US" sz="2400" i="0" dirty="0" err="1" smtClean="0"/>
            <a:t>lên</a:t>
          </a:r>
          <a:r>
            <a:rPr lang="en-US" sz="2400" i="0" dirty="0" smtClean="0"/>
            <a:t> </a:t>
          </a:r>
          <a:r>
            <a:rPr lang="en-US" sz="2400" i="0" dirty="0" err="1" smtClean="0"/>
            <a:t>chủ</a:t>
          </a:r>
          <a:r>
            <a:rPr lang="en-US" sz="2400" i="0" dirty="0" smtClean="0"/>
            <a:t> </a:t>
          </a:r>
          <a:r>
            <a:rPr lang="en-US" sz="2400" i="0" dirty="0" err="1" smtClean="0"/>
            <a:t>nghĩa</a:t>
          </a:r>
          <a:r>
            <a:rPr lang="en-US" sz="2400" i="0" dirty="0" smtClean="0"/>
            <a:t> </a:t>
          </a:r>
          <a:r>
            <a:rPr lang="en-US" sz="2400" i="0" dirty="0" err="1" smtClean="0"/>
            <a:t>xã</a:t>
          </a:r>
          <a:r>
            <a:rPr lang="en-US" sz="2400" i="0" dirty="0" smtClean="0"/>
            <a:t> </a:t>
          </a:r>
          <a:r>
            <a:rPr lang="en-US" sz="2400" i="0" dirty="0" err="1" smtClean="0"/>
            <a:t>hội</a:t>
          </a:r>
          <a:r>
            <a:rPr lang="en-US" sz="2400" i="0" dirty="0" smtClean="0"/>
            <a:t> </a:t>
          </a:r>
          <a:r>
            <a:rPr lang="en-US" sz="2400" i="0" dirty="0" err="1" smtClean="0"/>
            <a:t>không</a:t>
          </a:r>
          <a:r>
            <a:rPr lang="en-US" sz="2400" i="0" dirty="0" smtClean="0"/>
            <a:t> </a:t>
          </a:r>
          <a:r>
            <a:rPr lang="en-US" sz="2400" i="0" dirty="0" err="1" smtClean="0"/>
            <a:t>phải</a:t>
          </a:r>
          <a:r>
            <a:rPr lang="en-US" sz="2400" i="0" dirty="0" smtClean="0"/>
            <a:t> </a:t>
          </a:r>
          <a:r>
            <a:rPr lang="en-US" sz="2400" i="0" dirty="0" err="1" smtClean="0"/>
            <a:t>kinh</a:t>
          </a:r>
          <a:r>
            <a:rPr lang="en-US" sz="2400" i="0" dirty="0" smtClean="0"/>
            <a:t> qua </a:t>
          </a:r>
          <a:r>
            <a:rPr lang="en-US" sz="2400" i="0" dirty="0" err="1" smtClean="0"/>
            <a:t>giai</a:t>
          </a:r>
          <a:r>
            <a:rPr lang="en-US" sz="2400" i="0" dirty="0" smtClean="0"/>
            <a:t> </a:t>
          </a:r>
          <a:r>
            <a:rPr lang="en-US" sz="2400" i="0" dirty="0" err="1" smtClean="0"/>
            <a:t>đoạn</a:t>
          </a:r>
          <a:r>
            <a:rPr lang="en-US" sz="2400" i="0" dirty="0" smtClean="0"/>
            <a:t> </a:t>
          </a:r>
          <a:r>
            <a:rPr lang="en-US" sz="2400" i="0" dirty="0" err="1" smtClean="0"/>
            <a:t>phát</a:t>
          </a:r>
          <a:r>
            <a:rPr lang="en-US" sz="2400" i="0" dirty="0" smtClean="0"/>
            <a:t> </a:t>
          </a:r>
          <a:r>
            <a:rPr lang="en-US" sz="2400" i="0" dirty="0" err="1" smtClean="0"/>
            <a:t>triển</a:t>
          </a:r>
          <a:r>
            <a:rPr lang="en-US" sz="2400" i="0" dirty="0" smtClean="0"/>
            <a:t> </a:t>
          </a:r>
          <a:r>
            <a:rPr lang="en-US" sz="2400" i="0" dirty="0" err="1" smtClean="0"/>
            <a:t>tư</a:t>
          </a:r>
          <a:r>
            <a:rPr lang="en-US" sz="2400" i="0" dirty="0" smtClean="0"/>
            <a:t> </a:t>
          </a:r>
          <a:r>
            <a:rPr lang="en-US" sz="2400" i="0" dirty="0" err="1" smtClean="0"/>
            <a:t>bản</a:t>
          </a:r>
          <a:r>
            <a:rPr lang="en-US" sz="2400" i="0" dirty="0" smtClean="0"/>
            <a:t> </a:t>
          </a:r>
          <a:r>
            <a:rPr lang="en-US" sz="2400" i="0" dirty="0" err="1" smtClean="0"/>
            <a:t>chủ</a:t>
          </a:r>
          <a:r>
            <a:rPr lang="en-US" sz="2400" i="0" dirty="0" smtClean="0"/>
            <a:t> </a:t>
          </a:r>
          <a:r>
            <a:rPr lang="en-US" sz="2400" i="0" dirty="0" err="1" smtClean="0"/>
            <a:t>nghĩa</a:t>
          </a:r>
          <a:r>
            <a:rPr lang="en-US" sz="2400" i="0" dirty="0" smtClean="0"/>
            <a:t>... </a:t>
          </a:r>
          <a:endParaRPr lang="en-US" sz="2400" i="0" dirty="0"/>
        </a:p>
      </dgm:t>
    </dgm:pt>
    <dgm:pt modelId="{51C0471E-DEEA-42C3-8A8B-40E6131951B8}" type="parTrans" cxnId="{1D15283E-55CE-4E21-B751-FFCD2E9E16B1}">
      <dgm:prSet/>
      <dgm:spPr/>
      <dgm:t>
        <a:bodyPr/>
        <a:lstStyle/>
        <a:p>
          <a:endParaRPr lang="en-US" sz="2400" i="0"/>
        </a:p>
      </dgm:t>
    </dgm:pt>
    <dgm:pt modelId="{7E268F42-E91B-49C7-8F94-8A18353E9ABD}" type="sibTrans" cxnId="{1D15283E-55CE-4E21-B751-FFCD2E9E16B1}">
      <dgm:prSet/>
      <dgm:spPr/>
      <dgm:t>
        <a:bodyPr/>
        <a:lstStyle/>
        <a:p>
          <a:endParaRPr lang="en-US" sz="2400" i="0"/>
        </a:p>
      </dgm:t>
    </dgm:pt>
    <dgm:pt modelId="{DE8CD074-B7C0-4FBD-9F9B-4A0FD3F6405A}">
      <dgm:prSet phldrT="[Text]" custT="1"/>
      <dgm:spPr/>
      <dgm:t>
        <a:bodyPr/>
        <a:lstStyle/>
        <a:p>
          <a:r>
            <a:rPr lang="en-US" sz="2400" i="0" dirty="0" err="1" smtClean="0"/>
            <a:t>Đất</a:t>
          </a:r>
          <a:r>
            <a:rPr lang="en-US" sz="2400" i="0" dirty="0" smtClean="0"/>
            <a:t> </a:t>
          </a:r>
          <a:r>
            <a:rPr lang="en-US" sz="2400" i="0" dirty="0" err="1" smtClean="0"/>
            <a:t>nước</a:t>
          </a:r>
          <a:r>
            <a:rPr lang="en-US" sz="2400" i="0" dirty="0" smtClean="0"/>
            <a:t> ta </a:t>
          </a:r>
          <a:r>
            <a:rPr lang="en-US" sz="2400" i="0" dirty="0" err="1" smtClean="0"/>
            <a:t>có</a:t>
          </a:r>
          <a:r>
            <a:rPr lang="en-US" sz="2400" i="0" dirty="0" smtClean="0"/>
            <a:t> </a:t>
          </a:r>
          <a:r>
            <a:rPr lang="en-US" sz="2400" i="0" dirty="0" err="1" smtClean="0"/>
            <a:t>những</a:t>
          </a:r>
          <a:r>
            <a:rPr lang="en-US" sz="2400" i="0" dirty="0" smtClean="0"/>
            <a:t> </a:t>
          </a:r>
          <a:r>
            <a:rPr lang="en-US" sz="2400" i="0" dirty="0" err="1" smtClean="0"/>
            <a:t>thuận</a:t>
          </a:r>
          <a:r>
            <a:rPr lang="en-US" sz="2400" i="0" dirty="0" smtClean="0"/>
            <a:t> </a:t>
          </a:r>
          <a:r>
            <a:rPr lang="en-US" sz="2400" i="0" dirty="0" err="1" smtClean="0"/>
            <a:t>lợi</a:t>
          </a:r>
          <a:r>
            <a:rPr lang="en-US" sz="2400" i="0" dirty="0" smtClean="0"/>
            <a:t> </a:t>
          </a:r>
          <a:r>
            <a:rPr lang="en-US" sz="2400" i="0" dirty="0" err="1" smtClean="0"/>
            <a:t>và</a:t>
          </a:r>
          <a:r>
            <a:rPr lang="en-US" sz="2400" i="0" dirty="0" smtClean="0"/>
            <a:t> </a:t>
          </a:r>
          <a:r>
            <a:rPr lang="en-US" sz="2400" i="0" dirty="0" err="1" smtClean="0"/>
            <a:t>những</a:t>
          </a:r>
          <a:r>
            <a:rPr lang="en-US" sz="2400" i="0" dirty="0" smtClean="0"/>
            <a:t> </a:t>
          </a:r>
          <a:r>
            <a:rPr lang="en-US" sz="2400" i="0" dirty="0" err="1" smtClean="0"/>
            <a:t>khó</a:t>
          </a:r>
          <a:r>
            <a:rPr lang="en-US" sz="2400" i="0" dirty="0" smtClean="0"/>
            <a:t> </a:t>
          </a:r>
          <a:r>
            <a:rPr lang="en-US" sz="2400" i="0" dirty="0" err="1" smtClean="0"/>
            <a:t>khăn</a:t>
          </a:r>
          <a:r>
            <a:rPr lang="en-US" sz="2400" i="0" dirty="0" smtClean="0"/>
            <a:t> </a:t>
          </a:r>
          <a:r>
            <a:rPr lang="en-US" sz="2400" i="0" dirty="0" err="1" smtClean="0"/>
            <a:t>cho</a:t>
          </a:r>
          <a:r>
            <a:rPr lang="en-US" sz="2400" i="0" dirty="0" smtClean="0"/>
            <a:t> </a:t>
          </a:r>
          <a:r>
            <a:rPr lang="en-US" sz="2400" i="0" dirty="0" err="1" smtClean="0"/>
            <a:t>phát</a:t>
          </a:r>
          <a:r>
            <a:rPr lang="en-US" sz="2400" i="0" dirty="0" smtClean="0"/>
            <a:t> </a:t>
          </a:r>
          <a:r>
            <a:rPr lang="en-US" sz="2400" i="0" dirty="0" err="1" smtClean="0"/>
            <a:t>triển</a:t>
          </a:r>
          <a:r>
            <a:rPr lang="en-US" sz="2400" i="0" dirty="0" smtClean="0"/>
            <a:t> </a:t>
          </a:r>
          <a:r>
            <a:rPr lang="en-US" sz="2400" i="0" dirty="0" err="1" smtClean="0"/>
            <a:t>kinh</a:t>
          </a:r>
          <a:r>
            <a:rPr lang="en-US" sz="2400" i="0" dirty="0" smtClean="0"/>
            <a:t> </a:t>
          </a:r>
          <a:r>
            <a:rPr lang="en-US" sz="2400" i="0" dirty="0" err="1" smtClean="0"/>
            <a:t>tế</a:t>
          </a:r>
          <a:endParaRPr lang="en-US" sz="2400" i="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2C5AB7EF-224D-465E-90F6-DD04C8EC684F}" type="parTrans" cxnId="{5E1ED5C3-3340-4C72-A22D-DB5C12E880D6}">
      <dgm:prSet/>
      <dgm:spPr/>
      <dgm:t>
        <a:bodyPr/>
        <a:lstStyle/>
        <a:p>
          <a:endParaRPr lang="en-US" sz="2400" i="0"/>
        </a:p>
      </dgm:t>
    </dgm:pt>
    <dgm:pt modelId="{FFE9ED55-884B-45A8-9B3E-48ED6F5672B7}" type="sibTrans" cxnId="{5E1ED5C3-3340-4C72-A22D-DB5C12E880D6}">
      <dgm:prSet/>
      <dgm:spPr/>
      <dgm:t>
        <a:bodyPr/>
        <a:lstStyle/>
        <a:p>
          <a:endParaRPr lang="en-US" sz="2400" i="0"/>
        </a:p>
      </dgm:t>
    </dgm:pt>
    <dgm:pt modelId="{5742CFF0-350B-43B1-902A-D62EAB5520F5}">
      <dgm:prSet phldrT="[Text]" custT="1"/>
      <dgm:spPr/>
      <dgm:t>
        <a:bodyPr/>
        <a:lstStyle/>
        <a:p>
          <a:r>
            <a:rPr lang="en-US" sz="2400" i="0" dirty="0" smtClean="0"/>
            <a:t>CMKH </a:t>
          </a:r>
          <a:r>
            <a:rPr lang="en-US" sz="2400" i="0" dirty="0" err="1" smtClean="0"/>
            <a:t>và</a:t>
          </a:r>
          <a:r>
            <a:rPr lang="en-US" sz="2400" i="0" dirty="0" smtClean="0"/>
            <a:t> </a:t>
          </a:r>
          <a:r>
            <a:rPr lang="en-US" sz="2400" i="0" dirty="0" err="1" smtClean="0"/>
            <a:t>công</a:t>
          </a:r>
          <a:r>
            <a:rPr lang="en-US" sz="2400" i="0" dirty="0" smtClean="0"/>
            <a:t> </a:t>
          </a:r>
          <a:r>
            <a:rPr lang="en-US" sz="2400" i="0" dirty="0" err="1" smtClean="0"/>
            <a:t>nghệ</a:t>
          </a:r>
          <a:r>
            <a:rPr lang="en-US" sz="2400" i="0" dirty="0" smtClean="0"/>
            <a:t> </a:t>
          </a:r>
          <a:r>
            <a:rPr lang="en-US" sz="2400" i="0" dirty="0" err="1" smtClean="0"/>
            <a:t>trên</a:t>
          </a:r>
          <a:r>
            <a:rPr lang="en-US" sz="2400" i="0" dirty="0" smtClean="0"/>
            <a:t> </a:t>
          </a:r>
          <a:r>
            <a:rPr lang="en-US" sz="2400" i="0" dirty="0" err="1" smtClean="0"/>
            <a:t>thế</a:t>
          </a:r>
          <a:r>
            <a:rPr lang="en-US" sz="2400" i="0" dirty="0" smtClean="0"/>
            <a:t> </a:t>
          </a:r>
          <a:r>
            <a:rPr lang="en-US" sz="2400" i="0" dirty="0" err="1" smtClean="0"/>
            <a:t>giới</a:t>
          </a:r>
          <a:r>
            <a:rPr lang="en-US" sz="2400" i="0" dirty="0" smtClean="0"/>
            <a:t> </a:t>
          </a:r>
          <a:r>
            <a:rPr lang="en-US" sz="2400" i="0" dirty="0" err="1" smtClean="0"/>
            <a:t>phát</a:t>
          </a:r>
          <a:r>
            <a:rPr lang="en-US" sz="2400" i="0" dirty="0" smtClean="0"/>
            <a:t> </a:t>
          </a:r>
          <a:r>
            <a:rPr lang="en-US" sz="2400" i="0" dirty="0" err="1" smtClean="0"/>
            <a:t>triển</a:t>
          </a:r>
          <a:r>
            <a:rPr lang="en-US" sz="2400" i="0" dirty="0" smtClean="0"/>
            <a:t> </a:t>
          </a:r>
          <a:r>
            <a:rPr lang="en-US" sz="2400" i="0" dirty="0" err="1" smtClean="0"/>
            <a:t>nhanh</a:t>
          </a:r>
          <a:r>
            <a:rPr lang="en-US" sz="2400" i="0" dirty="0" smtClean="0"/>
            <a:t> </a:t>
          </a:r>
          <a:r>
            <a:rPr lang="en-US" sz="2400" i="0" dirty="0" err="1" smtClean="0"/>
            <a:t>chóng</a:t>
          </a:r>
          <a:r>
            <a:rPr lang="en-US" sz="2400" i="0" dirty="0" smtClean="0"/>
            <a:t>, </a:t>
          </a:r>
          <a:r>
            <a:rPr lang="en-US" sz="2400" i="0" dirty="0" err="1" smtClean="0"/>
            <a:t>xu</a:t>
          </a:r>
          <a:r>
            <a:rPr lang="en-US" sz="2400" i="0" dirty="0" smtClean="0"/>
            <a:t> </a:t>
          </a:r>
          <a:r>
            <a:rPr lang="en-US" sz="2400" i="0" dirty="0" err="1" smtClean="0"/>
            <a:t>thế</a:t>
          </a:r>
          <a:r>
            <a:rPr lang="en-US" sz="2400" i="0" dirty="0" smtClean="0"/>
            <a:t> </a:t>
          </a:r>
          <a:r>
            <a:rPr lang="en-US" sz="2400" i="0" dirty="0" err="1" smtClean="0"/>
            <a:t>quốc</a:t>
          </a:r>
          <a:r>
            <a:rPr lang="en-US" sz="2400" i="0" dirty="0" smtClean="0"/>
            <a:t> </a:t>
          </a:r>
          <a:r>
            <a:rPr lang="en-US" sz="2400" i="0" dirty="0" err="1" smtClean="0"/>
            <a:t>tế</a:t>
          </a:r>
          <a:r>
            <a:rPr lang="en-US" sz="2400" i="0" dirty="0" smtClean="0"/>
            <a:t> </a:t>
          </a:r>
          <a:r>
            <a:rPr lang="en-US" sz="2400" i="0" dirty="0" err="1" smtClean="0"/>
            <a:t>hóa</a:t>
          </a:r>
          <a:endParaRPr lang="en-US" sz="2400" i="0" dirty="0"/>
        </a:p>
      </dgm:t>
    </dgm:pt>
    <dgm:pt modelId="{3471C484-2679-4FE8-AC76-6D45CA8256FE}" type="parTrans" cxnId="{58B91A6F-AD25-44BA-9780-EA5DBC047B71}">
      <dgm:prSet/>
      <dgm:spPr/>
      <dgm:t>
        <a:bodyPr/>
        <a:lstStyle/>
        <a:p>
          <a:endParaRPr lang="en-US"/>
        </a:p>
      </dgm:t>
    </dgm:pt>
    <dgm:pt modelId="{88249252-D581-4370-8D99-B3C54F451237}" type="sibTrans" cxnId="{58B91A6F-AD25-44BA-9780-EA5DBC047B71}">
      <dgm:prSet/>
      <dgm:spPr/>
      <dgm:t>
        <a:bodyPr/>
        <a:lstStyle/>
        <a:p>
          <a:endParaRPr lang="en-US"/>
        </a:p>
      </dgm:t>
    </dgm:pt>
    <dgm:pt modelId="{F0F2856F-31AD-40BE-B353-F5736F6B8ED9}">
      <dgm:prSet phldrT="[Text]" custT="1"/>
      <dgm:spPr/>
      <dgm:t>
        <a:bodyPr/>
        <a:lstStyle/>
        <a:p>
          <a:r>
            <a:rPr lang="en-US" sz="2400" i="0" dirty="0" err="1" smtClean="0"/>
            <a:t>Chỉ</a:t>
          </a:r>
          <a:r>
            <a:rPr lang="en-US" sz="2400" i="0" dirty="0" smtClean="0"/>
            <a:t> </a:t>
          </a:r>
          <a:r>
            <a:rPr lang="en-US" sz="2400" i="0" dirty="0" err="1" smtClean="0"/>
            <a:t>có</a:t>
          </a:r>
          <a:r>
            <a:rPr lang="en-US" sz="2400" i="0" dirty="0" smtClean="0"/>
            <a:t> </a:t>
          </a:r>
          <a:r>
            <a:rPr lang="en-US" sz="2400" i="0" dirty="0" err="1" smtClean="0"/>
            <a:t>phát</a:t>
          </a:r>
          <a:r>
            <a:rPr lang="en-US" sz="2400" i="0" dirty="0" smtClean="0"/>
            <a:t> </a:t>
          </a:r>
          <a:r>
            <a:rPr lang="en-US" sz="2400" i="0" dirty="0" err="1" smtClean="0"/>
            <a:t>triển</a:t>
          </a:r>
          <a:r>
            <a:rPr lang="en-US" sz="2400" i="0" dirty="0" smtClean="0"/>
            <a:t> </a:t>
          </a:r>
          <a:r>
            <a:rPr lang="en-US" sz="2400" i="0" dirty="0" err="1" smtClean="0"/>
            <a:t>kinh</a:t>
          </a:r>
          <a:r>
            <a:rPr lang="en-US" sz="2400" i="0" dirty="0" smtClean="0"/>
            <a:t> </a:t>
          </a:r>
          <a:r>
            <a:rPr lang="en-US" sz="2400" i="0" dirty="0" err="1" smtClean="0"/>
            <a:t>tế</a:t>
          </a:r>
          <a:r>
            <a:rPr lang="en-US" sz="2400" i="0" dirty="0" smtClean="0"/>
            <a:t> </a:t>
          </a:r>
          <a:r>
            <a:rPr lang="en-US" sz="2400" i="0" dirty="0" err="1" smtClean="0"/>
            <a:t>làm</a:t>
          </a:r>
          <a:r>
            <a:rPr lang="en-US" sz="2400" i="0" dirty="0" smtClean="0"/>
            <a:t> </a:t>
          </a:r>
          <a:r>
            <a:rPr lang="en-US" sz="2400" i="0" dirty="0" err="1" smtClean="0"/>
            <a:t>trọng</a:t>
          </a:r>
          <a:r>
            <a:rPr lang="en-US" sz="2400" i="0" dirty="0" smtClean="0"/>
            <a:t> </a:t>
          </a:r>
          <a:r>
            <a:rPr lang="en-US" sz="2400" i="0" dirty="0" err="1" smtClean="0"/>
            <a:t>tâm</a:t>
          </a:r>
          <a:r>
            <a:rPr lang="en-US" sz="2400" i="0" dirty="0" smtClean="0"/>
            <a:t> </a:t>
          </a:r>
          <a:r>
            <a:rPr lang="en-US" sz="2400" i="0" dirty="0" err="1" smtClean="0"/>
            <a:t>mới</a:t>
          </a:r>
          <a:r>
            <a:rPr lang="en-US" sz="2400" i="0" dirty="0" smtClean="0"/>
            <a:t> </a:t>
          </a:r>
          <a:r>
            <a:rPr lang="en-US" sz="2400" i="0" dirty="0" err="1" smtClean="0"/>
            <a:t>đưa</a:t>
          </a:r>
          <a:r>
            <a:rPr lang="en-US" sz="2400" i="0" dirty="0" smtClean="0"/>
            <a:t> </a:t>
          </a:r>
          <a:r>
            <a:rPr lang="en-US" sz="2400" i="0" dirty="0" err="1" smtClean="0"/>
            <a:t>nước</a:t>
          </a:r>
          <a:r>
            <a:rPr lang="en-US" sz="2400" i="0" dirty="0" smtClean="0"/>
            <a:t> </a:t>
          </a:r>
          <a:r>
            <a:rPr lang="en-US" sz="2400" i="0" dirty="0" err="1" smtClean="0"/>
            <a:t>ra</a:t>
          </a:r>
          <a:r>
            <a:rPr lang="en-US" sz="2400" i="0" dirty="0" smtClean="0"/>
            <a:t> </a:t>
          </a:r>
          <a:r>
            <a:rPr lang="en-US" sz="2400" i="0" dirty="0" err="1" smtClean="0"/>
            <a:t>khỏi</a:t>
          </a:r>
          <a:r>
            <a:rPr lang="en-US" sz="2400" i="0" dirty="0" smtClean="0"/>
            <a:t> </a:t>
          </a:r>
          <a:r>
            <a:rPr lang="en-US" sz="2400" i="0" dirty="0" err="1" smtClean="0"/>
            <a:t>nghèo</a:t>
          </a:r>
          <a:r>
            <a:rPr lang="en-US" sz="2400" i="0" dirty="0" smtClean="0"/>
            <a:t> </a:t>
          </a:r>
          <a:r>
            <a:rPr lang="en-US" sz="2400" i="0" dirty="0" err="1" smtClean="0"/>
            <a:t>nàn</a:t>
          </a:r>
          <a:r>
            <a:rPr lang="en-US" sz="2400" i="0" dirty="0" smtClean="0"/>
            <a:t>…</a:t>
          </a:r>
          <a:endParaRPr lang="en-US" sz="2400" i="0" dirty="0"/>
        </a:p>
      </dgm:t>
    </dgm:pt>
    <dgm:pt modelId="{3314A4EC-01BE-4279-96B1-C036F385F381}" type="parTrans" cxnId="{ED3BEA9A-F2A3-4D28-B304-2B7547B15433}">
      <dgm:prSet/>
      <dgm:spPr/>
      <dgm:t>
        <a:bodyPr/>
        <a:lstStyle/>
        <a:p>
          <a:endParaRPr lang="en-US"/>
        </a:p>
      </dgm:t>
    </dgm:pt>
    <dgm:pt modelId="{3B597C24-FEAF-4FC7-B3A9-32ECF8D3F0DD}" type="sibTrans" cxnId="{ED3BEA9A-F2A3-4D28-B304-2B7547B15433}">
      <dgm:prSet/>
      <dgm:spPr/>
      <dgm:t>
        <a:bodyPr/>
        <a:lstStyle/>
        <a:p>
          <a:endParaRPr lang="en-US"/>
        </a:p>
      </dgm:t>
    </dgm:pt>
    <dgm:pt modelId="{399CD322-94FB-4EA9-AD7E-AB7CA5EFB9F9}" type="pres">
      <dgm:prSet presAssocID="{4E194F2B-EA49-44BB-BDDC-9DB73ECDC07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BD874C-E1DC-4544-B7A8-446E131776D4}" type="pres">
      <dgm:prSet presAssocID="{195E2357-C9DF-45F4-9D01-672625F14BB7}" presName="parentLin" presStyleCnt="0"/>
      <dgm:spPr/>
    </dgm:pt>
    <dgm:pt modelId="{787673BC-3A66-42D6-BCEE-890DEB668854}" type="pres">
      <dgm:prSet presAssocID="{195E2357-C9DF-45F4-9D01-672625F14BB7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5968398D-27DE-4839-BF3A-58384B204058}" type="pres">
      <dgm:prSet presAssocID="{195E2357-C9DF-45F4-9D01-672625F14BB7}" presName="parentText" presStyleLbl="node1" presStyleIdx="0" presStyleCnt="5" custScaleX="142857" custScaleY="8007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9D5198-4344-48BC-B323-CCD1E47A9881}" type="pres">
      <dgm:prSet presAssocID="{195E2357-C9DF-45F4-9D01-672625F14BB7}" presName="negativeSpace" presStyleCnt="0"/>
      <dgm:spPr/>
    </dgm:pt>
    <dgm:pt modelId="{7EB002F5-30C4-4F52-B6C8-EB64E0DDA395}" type="pres">
      <dgm:prSet presAssocID="{195E2357-C9DF-45F4-9D01-672625F14BB7}" presName="childText" presStyleLbl="conFgAcc1" presStyleIdx="0" presStyleCnt="5" custLinFactY="-58613" custLinFactNeighborY="-100000">
        <dgm:presLayoutVars>
          <dgm:bulletEnabled val="1"/>
        </dgm:presLayoutVars>
      </dgm:prSet>
      <dgm:spPr/>
    </dgm:pt>
    <dgm:pt modelId="{DCB5C5B3-DA15-414D-B9CE-7AFE195694EB}" type="pres">
      <dgm:prSet presAssocID="{6BD0BB65-E8BA-4D29-93CC-78A901FA486F}" presName="spaceBetweenRectangles" presStyleCnt="0"/>
      <dgm:spPr/>
    </dgm:pt>
    <dgm:pt modelId="{01B5F2B8-BBC2-480B-BB22-C8FC269586BE}" type="pres">
      <dgm:prSet presAssocID="{01397889-BFCD-4DFD-A7BC-0EFF4C9BA4F0}" presName="parentLin" presStyleCnt="0"/>
      <dgm:spPr/>
    </dgm:pt>
    <dgm:pt modelId="{C9060431-53BD-4266-B860-82D7F01DDB45}" type="pres">
      <dgm:prSet presAssocID="{01397889-BFCD-4DFD-A7BC-0EFF4C9BA4F0}" presName="parentLeftMargin" presStyleLbl="node1" presStyleIdx="0" presStyleCnt="5"/>
      <dgm:spPr/>
      <dgm:t>
        <a:bodyPr/>
        <a:lstStyle/>
        <a:p>
          <a:endParaRPr lang="en-US"/>
        </a:p>
      </dgm:t>
    </dgm:pt>
    <dgm:pt modelId="{D05DB84F-7CC6-48EB-84DB-8369A3863E11}" type="pres">
      <dgm:prSet presAssocID="{01397889-BFCD-4DFD-A7BC-0EFF4C9BA4F0}" presName="parentText" presStyleLbl="node1" presStyleIdx="1" presStyleCnt="5" custScaleX="142857" custScaleY="18754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792B3F-69EE-45C0-9EB6-11B2A4B0A9A5}" type="pres">
      <dgm:prSet presAssocID="{01397889-BFCD-4DFD-A7BC-0EFF4C9BA4F0}" presName="negativeSpace" presStyleCnt="0"/>
      <dgm:spPr/>
    </dgm:pt>
    <dgm:pt modelId="{594FB986-DF62-48F1-96F2-822D28E20AA3}" type="pres">
      <dgm:prSet presAssocID="{01397889-BFCD-4DFD-A7BC-0EFF4C9BA4F0}" presName="childText" presStyleLbl="conFgAcc1" presStyleIdx="1" presStyleCnt="5">
        <dgm:presLayoutVars>
          <dgm:bulletEnabled val="1"/>
        </dgm:presLayoutVars>
      </dgm:prSet>
      <dgm:spPr/>
    </dgm:pt>
    <dgm:pt modelId="{24EFD6DA-8A93-49BF-AFC5-00A5C5313089}" type="pres">
      <dgm:prSet presAssocID="{7E268F42-E91B-49C7-8F94-8A18353E9ABD}" presName="spaceBetweenRectangles" presStyleCnt="0"/>
      <dgm:spPr/>
    </dgm:pt>
    <dgm:pt modelId="{35AE7F4C-EBBD-47C4-A159-00A3F3096497}" type="pres">
      <dgm:prSet presAssocID="{DE8CD074-B7C0-4FBD-9F9B-4A0FD3F6405A}" presName="parentLin" presStyleCnt="0"/>
      <dgm:spPr/>
    </dgm:pt>
    <dgm:pt modelId="{923B9811-C64E-49BE-B3AE-6A7E152ECDDA}" type="pres">
      <dgm:prSet presAssocID="{DE8CD074-B7C0-4FBD-9F9B-4A0FD3F6405A}" presName="parentLeftMargin" presStyleLbl="node1" presStyleIdx="1" presStyleCnt="5"/>
      <dgm:spPr/>
      <dgm:t>
        <a:bodyPr/>
        <a:lstStyle/>
        <a:p>
          <a:endParaRPr lang="en-US"/>
        </a:p>
      </dgm:t>
    </dgm:pt>
    <dgm:pt modelId="{186EA035-E6F1-465F-9A81-0E985F6E74F7}" type="pres">
      <dgm:prSet presAssocID="{DE8CD074-B7C0-4FBD-9F9B-4A0FD3F6405A}" presName="parentText" presStyleLbl="node1" presStyleIdx="2" presStyleCnt="5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33A102-DF9B-4632-BE94-A2FD2DF79150}" type="pres">
      <dgm:prSet presAssocID="{DE8CD074-B7C0-4FBD-9F9B-4A0FD3F6405A}" presName="negativeSpace" presStyleCnt="0"/>
      <dgm:spPr/>
    </dgm:pt>
    <dgm:pt modelId="{7F49BFD6-F390-48CF-B596-C08B0D17C3A6}" type="pres">
      <dgm:prSet presAssocID="{DE8CD074-B7C0-4FBD-9F9B-4A0FD3F6405A}" presName="childText" presStyleLbl="conFgAcc1" presStyleIdx="2" presStyleCnt="5">
        <dgm:presLayoutVars>
          <dgm:bulletEnabled val="1"/>
        </dgm:presLayoutVars>
      </dgm:prSet>
      <dgm:spPr/>
    </dgm:pt>
    <dgm:pt modelId="{24FE5418-ED16-4B45-B0FD-58B009E17BCD}" type="pres">
      <dgm:prSet presAssocID="{FFE9ED55-884B-45A8-9B3E-48ED6F5672B7}" presName="spaceBetweenRectangles" presStyleCnt="0"/>
      <dgm:spPr/>
    </dgm:pt>
    <dgm:pt modelId="{4A790131-A05F-44F4-8032-2C28E2A0B161}" type="pres">
      <dgm:prSet presAssocID="{5742CFF0-350B-43B1-902A-D62EAB5520F5}" presName="parentLin" presStyleCnt="0"/>
      <dgm:spPr/>
    </dgm:pt>
    <dgm:pt modelId="{32D47DB6-80D4-4C00-BB28-DE6D0F28E715}" type="pres">
      <dgm:prSet presAssocID="{5742CFF0-350B-43B1-902A-D62EAB5520F5}" presName="parentLeftMargin" presStyleLbl="node1" presStyleIdx="2" presStyleCnt="5"/>
      <dgm:spPr/>
      <dgm:t>
        <a:bodyPr/>
        <a:lstStyle/>
        <a:p>
          <a:endParaRPr lang="en-US"/>
        </a:p>
      </dgm:t>
    </dgm:pt>
    <dgm:pt modelId="{F324B9C5-9A90-43F9-A5DF-F961A6DCAAD0}" type="pres">
      <dgm:prSet presAssocID="{5742CFF0-350B-43B1-902A-D62EAB5520F5}" presName="parentText" presStyleLbl="node1" presStyleIdx="3" presStyleCnt="5" custScaleX="13449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70E62F-781B-4337-8AF1-9D02A1811780}" type="pres">
      <dgm:prSet presAssocID="{5742CFF0-350B-43B1-902A-D62EAB5520F5}" presName="negativeSpace" presStyleCnt="0"/>
      <dgm:spPr/>
    </dgm:pt>
    <dgm:pt modelId="{F0EEB0BD-C22F-4FAE-8657-123E0BDE45D8}" type="pres">
      <dgm:prSet presAssocID="{5742CFF0-350B-43B1-902A-D62EAB5520F5}" presName="childText" presStyleLbl="conFgAcc1" presStyleIdx="3" presStyleCnt="5">
        <dgm:presLayoutVars>
          <dgm:bulletEnabled val="1"/>
        </dgm:presLayoutVars>
      </dgm:prSet>
      <dgm:spPr/>
    </dgm:pt>
    <dgm:pt modelId="{EBEECF5E-2D58-4D88-A207-3D73A0706CB0}" type="pres">
      <dgm:prSet presAssocID="{88249252-D581-4370-8D99-B3C54F451237}" presName="spaceBetweenRectangles" presStyleCnt="0"/>
      <dgm:spPr/>
    </dgm:pt>
    <dgm:pt modelId="{33B1D758-272D-413F-8AE6-A960B8742461}" type="pres">
      <dgm:prSet presAssocID="{F0F2856F-31AD-40BE-B353-F5736F6B8ED9}" presName="parentLin" presStyleCnt="0"/>
      <dgm:spPr/>
    </dgm:pt>
    <dgm:pt modelId="{03393ECA-FE9D-4721-BF20-691F8EF24ABF}" type="pres">
      <dgm:prSet presAssocID="{F0F2856F-31AD-40BE-B353-F5736F6B8ED9}" presName="parentLeftMargin" presStyleLbl="node1" presStyleIdx="3" presStyleCnt="5"/>
      <dgm:spPr/>
      <dgm:t>
        <a:bodyPr/>
        <a:lstStyle/>
        <a:p>
          <a:endParaRPr lang="en-US"/>
        </a:p>
      </dgm:t>
    </dgm:pt>
    <dgm:pt modelId="{7B18AD31-5D81-473A-8780-1E03FF996A07}" type="pres">
      <dgm:prSet presAssocID="{F0F2856F-31AD-40BE-B353-F5736F6B8ED9}" presName="parentText" presStyleLbl="node1" presStyleIdx="4" presStyleCnt="5" custScaleX="1333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B3DC28-184D-4F02-BE56-A62CAD620EE4}" type="pres">
      <dgm:prSet presAssocID="{F0F2856F-31AD-40BE-B353-F5736F6B8ED9}" presName="negativeSpace" presStyleCnt="0"/>
      <dgm:spPr/>
    </dgm:pt>
    <dgm:pt modelId="{684CDE7C-92A2-4885-9405-4D6A8BA42974}" type="pres">
      <dgm:prSet presAssocID="{F0F2856F-31AD-40BE-B353-F5736F6B8ED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E1ED5C3-3340-4C72-A22D-DB5C12E880D6}" srcId="{4E194F2B-EA49-44BB-BDDC-9DB73ECDC072}" destId="{DE8CD074-B7C0-4FBD-9F9B-4A0FD3F6405A}" srcOrd="2" destOrd="0" parTransId="{2C5AB7EF-224D-465E-90F6-DD04C8EC684F}" sibTransId="{FFE9ED55-884B-45A8-9B3E-48ED6F5672B7}"/>
    <dgm:cxn modelId="{1D15283E-55CE-4E21-B751-FFCD2E9E16B1}" srcId="{4E194F2B-EA49-44BB-BDDC-9DB73ECDC072}" destId="{01397889-BFCD-4DFD-A7BC-0EFF4C9BA4F0}" srcOrd="1" destOrd="0" parTransId="{51C0471E-DEEA-42C3-8A8B-40E6131951B8}" sibTransId="{7E268F42-E91B-49C7-8F94-8A18353E9ABD}"/>
    <dgm:cxn modelId="{5C24604D-B360-4DDB-8096-077E07947345}" type="presOf" srcId="{195E2357-C9DF-45F4-9D01-672625F14BB7}" destId="{5968398D-27DE-4839-BF3A-58384B204058}" srcOrd="1" destOrd="0" presId="urn:microsoft.com/office/officeart/2005/8/layout/list1"/>
    <dgm:cxn modelId="{4E8ECB6D-2577-4CB1-B27D-A8A8883CBBC8}" type="presOf" srcId="{DE8CD074-B7C0-4FBD-9F9B-4A0FD3F6405A}" destId="{186EA035-E6F1-465F-9A81-0E985F6E74F7}" srcOrd="1" destOrd="0" presId="urn:microsoft.com/office/officeart/2005/8/layout/list1"/>
    <dgm:cxn modelId="{AC0BE702-CBEF-4640-9A2B-67316A047148}" type="presOf" srcId="{01397889-BFCD-4DFD-A7BC-0EFF4C9BA4F0}" destId="{C9060431-53BD-4266-B860-82D7F01DDB45}" srcOrd="0" destOrd="0" presId="urn:microsoft.com/office/officeart/2005/8/layout/list1"/>
    <dgm:cxn modelId="{58B91A6F-AD25-44BA-9780-EA5DBC047B71}" srcId="{4E194F2B-EA49-44BB-BDDC-9DB73ECDC072}" destId="{5742CFF0-350B-43B1-902A-D62EAB5520F5}" srcOrd="3" destOrd="0" parTransId="{3471C484-2679-4FE8-AC76-6D45CA8256FE}" sibTransId="{88249252-D581-4370-8D99-B3C54F451237}"/>
    <dgm:cxn modelId="{B4BFF364-2F23-4A2E-B926-A1D065721AE3}" type="presOf" srcId="{F0F2856F-31AD-40BE-B353-F5736F6B8ED9}" destId="{03393ECA-FE9D-4721-BF20-691F8EF24ABF}" srcOrd="0" destOrd="0" presId="urn:microsoft.com/office/officeart/2005/8/layout/list1"/>
    <dgm:cxn modelId="{CC7187E9-3118-4596-9F1F-EF5D1B9AF392}" srcId="{4E194F2B-EA49-44BB-BDDC-9DB73ECDC072}" destId="{195E2357-C9DF-45F4-9D01-672625F14BB7}" srcOrd="0" destOrd="0" parTransId="{B9C548F1-171A-4165-B484-18696451CB81}" sibTransId="{6BD0BB65-E8BA-4D29-93CC-78A901FA486F}"/>
    <dgm:cxn modelId="{9C361DCE-7854-4885-9107-FDBAF75696EB}" type="presOf" srcId="{F0F2856F-31AD-40BE-B353-F5736F6B8ED9}" destId="{7B18AD31-5D81-473A-8780-1E03FF996A07}" srcOrd="1" destOrd="0" presId="urn:microsoft.com/office/officeart/2005/8/layout/list1"/>
    <dgm:cxn modelId="{F2E33534-F64F-4A69-A1C7-D1E10096F1E2}" type="presOf" srcId="{195E2357-C9DF-45F4-9D01-672625F14BB7}" destId="{787673BC-3A66-42D6-BCEE-890DEB668854}" srcOrd="0" destOrd="0" presId="urn:microsoft.com/office/officeart/2005/8/layout/list1"/>
    <dgm:cxn modelId="{ED3BEA9A-F2A3-4D28-B304-2B7547B15433}" srcId="{4E194F2B-EA49-44BB-BDDC-9DB73ECDC072}" destId="{F0F2856F-31AD-40BE-B353-F5736F6B8ED9}" srcOrd="4" destOrd="0" parTransId="{3314A4EC-01BE-4279-96B1-C036F385F381}" sibTransId="{3B597C24-FEAF-4FC7-B3A9-32ECF8D3F0DD}"/>
    <dgm:cxn modelId="{0F186F60-C6F8-4C98-8339-C8E3845BA546}" type="presOf" srcId="{5742CFF0-350B-43B1-902A-D62EAB5520F5}" destId="{F324B9C5-9A90-43F9-A5DF-F961A6DCAAD0}" srcOrd="1" destOrd="0" presId="urn:microsoft.com/office/officeart/2005/8/layout/list1"/>
    <dgm:cxn modelId="{FD85CAC0-9DB2-47C8-BE18-2559AAD59B2D}" type="presOf" srcId="{DE8CD074-B7C0-4FBD-9F9B-4A0FD3F6405A}" destId="{923B9811-C64E-49BE-B3AE-6A7E152ECDDA}" srcOrd="0" destOrd="0" presId="urn:microsoft.com/office/officeart/2005/8/layout/list1"/>
    <dgm:cxn modelId="{5615B44A-801F-4525-900D-747096FBA299}" type="presOf" srcId="{4E194F2B-EA49-44BB-BDDC-9DB73ECDC072}" destId="{399CD322-94FB-4EA9-AD7E-AB7CA5EFB9F9}" srcOrd="0" destOrd="0" presId="urn:microsoft.com/office/officeart/2005/8/layout/list1"/>
    <dgm:cxn modelId="{C3B7D063-9C9A-4305-BBC2-B6FB3169B862}" type="presOf" srcId="{01397889-BFCD-4DFD-A7BC-0EFF4C9BA4F0}" destId="{D05DB84F-7CC6-48EB-84DB-8369A3863E11}" srcOrd="1" destOrd="0" presId="urn:microsoft.com/office/officeart/2005/8/layout/list1"/>
    <dgm:cxn modelId="{6100589F-DB12-4683-AB03-1C28653BB29F}" type="presOf" srcId="{5742CFF0-350B-43B1-902A-D62EAB5520F5}" destId="{32D47DB6-80D4-4C00-BB28-DE6D0F28E715}" srcOrd="0" destOrd="0" presId="urn:microsoft.com/office/officeart/2005/8/layout/list1"/>
    <dgm:cxn modelId="{DF750DD0-22AC-48BC-AB70-B1498F2B16B7}" type="presParOf" srcId="{399CD322-94FB-4EA9-AD7E-AB7CA5EFB9F9}" destId="{A2BD874C-E1DC-4544-B7A8-446E131776D4}" srcOrd="0" destOrd="0" presId="urn:microsoft.com/office/officeart/2005/8/layout/list1"/>
    <dgm:cxn modelId="{4A873F9C-61C9-479C-8684-F2632390E167}" type="presParOf" srcId="{A2BD874C-E1DC-4544-B7A8-446E131776D4}" destId="{787673BC-3A66-42D6-BCEE-890DEB668854}" srcOrd="0" destOrd="0" presId="urn:microsoft.com/office/officeart/2005/8/layout/list1"/>
    <dgm:cxn modelId="{0197F228-E1BD-47BD-B229-5208D3FE6BFD}" type="presParOf" srcId="{A2BD874C-E1DC-4544-B7A8-446E131776D4}" destId="{5968398D-27DE-4839-BF3A-58384B204058}" srcOrd="1" destOrd="0" presId="urn:microsoft.com/office/officeart/2005/8/layout/list1"/>
    <dgm:cxn modelId="{D61C9F0C-A406-4799-82FE-7D9FA97FCFCB}" type="presParOf" srcId="{399CD322-94FB-4EA9-AD7E-AB7CA5EFB9F9}" destId="{B49D5198-4344-48BC-B323-CCD1E47A9881}" srcOrd="1" destOrd="0" presId="urn:microsoft.com/office/officeart/2005/8/layout/list1"/>
    <dgm:cxn modelId="{09A25D00-C61D-4724-9CC9-E7D098D072D9}" type="presParOf" srcId="{399CD322-94FB-4EA9-AD7E-AB7CA5EFB9F9}" destId="{7EB002F5-30C4-4F52-B6C8-EB64E0DDA395}" srcOrd="2" destOrd="0" presId="urn:microsoft.com/office/officeart/2005/8/layout/list1"/>
    <dgm:cxn modelId="{FE555330-8A6E-4E27-88E4-D043D899EE11}" type="presParOf" srcId="{399CD322-94FB-4EA9-AD7E-AB7CA5EFB9F9}" destId="{DCB5C5B3-DA15-414D-B9CE-7AFE195694EB}" srcOrd="3" destOrd="0" presId="urn:microsoft.com/office/officeart/2005/8/layout/list1"/>
    <dgm:cxn modelId="{8D72FCA4-7F08-440E-8529-52EA72FE0F9B}" type="presParOf" srcId="{399CD322-94FB-4EA9-AD7E-AB7CA5EFB9F9}" destId="{01B5F2B8-BBC2-480B-BB22-C8FC269586BE}" srcOrd="4" destOrd="0" presId="urn:microsoft.com/office/officeart/2005/8/layout/list1"/>
    <dgm:cxn modelId="{045E2C9F-B560-412A-9BD0-EEA9711AF2AC}" type="presParOf" srcId="{01B5F2B8-BBC2-480B-BB22-C8FC269586BE}" destId="{C9060431-53BD-4266-B860-82D7F01DDB45}" srcOrd="0" destOrd="0" presId="urn:microsoft.com/office/officeart/2005/8/layout/list1"/>
    <dgm:cxn modelId="{3AE654D3-323E-442A-BD69-C62D5AC24E2C}" type="presParOf" srcId="{01B5F2B8-BBC2-480B-BB22-C8FC269586BE}" destId="{D05DB84F-7CC6-48EB-84DB-8369A3863E11}" srcOrd="1" destOrd="0" presId="urn:microsoft.com/office/officeart/2005/8/layout/list1"/>
    <dgm:cxn modelId="{64FD2512-2A58-4C50-B1E0-0A26445CD7F1}" type="presParOf" srcId="{399CD322-94FB-4EA9-AD7E-AB7CA5EFB9F9}" destId="{AC792B3F-69EE-45C0-9EB6-11B2A4B0A9A5}" srcOrd="5" destOrd="0" presId="urn:microsoft.com/office/officeart/2005/8/layout/list1"/>
    <dgm:cxn modelId="{EE5E82C0-12ED-4B6B-A726-700C06E100D5}" type="presParOf" srcId="{399CD322-94FB-4EA9-AD7E-AB7CA5EFB9F9}" destId="{594FB986-DF62-48F1-96F2-822D28E20AA3}" srcOrd="6" destOrd="0" presId="urn:microsoft.com/office/officeart/2005/8/layout/list1"/>
    <dgm:cxn modelId="{2E830EEF-86B4-4879-B6F7-668256E2E47D}" type="presParOf" srcId="{399CD322-94FB-4EA9-AD7E-AB7CA5EFB9F9}" destId="{24EFD6DA-8A93-49BF-AFC5-00A5C5313089}" srcOrd="7" destOrd="0" presId="urn:microsoft.com/office/officeart/2005/8/layout/list1"/>
    <dgm:cxn modelId="{5A4E90F5-3B6F-4399-AE7B-21764EAF079C}" type="presParOf" srcId="{399CD322-94FB-4EA9-AD7E-AB7CA5EFB9F9}" destId="{35AE7F4C-EBBD-47C4-A159-00A3F3096497}" srcOrd="8" destOrd="0" presId="urn:microsoft.com/office/officeart/2005/8/layout/list1"/>
    <dgm:cxn modelId="{EF6A4F44-9734-4180-891E-1B2DE36AA69B}" type="presParOf" srcId="{35AE7F4C-EBBD-47C4-A159-00A3F3096497}" destId="{923B9811-C64E-49BE-B3AE-6A7E152ECDDA}" srcOrd="0" destOrd="0" presId="urn:microsoft.com/office/officeart/2005/8/layout/list1"/>
    <dgm:cxn modelId="{165E8FFC-70DC-4E2D-AA7E-64D126EF0685}" type="presParOf" srcId="{35AE7F4C-EBBD-47C4-A159-00A3F3096497}" destId="{186EA035-E6F1-465F-9A81-0E985F6E74F7}" srcOrd="1" destOrd="0" presId="urn:microsoft.com/office/officeart/2005/8/layout/list1"/>
    <dgm:cxn modelId="{8A6F3B25-BF79-4A16-AE37-9398672DBAEB}" type="presParOf" srcId="{399CD322-94FB-4EA9-AD7E-AB7CA5EFB9F9}" destId="{9C33A102-DF9B-4632-BE94-A2FD2DF79150}" srcOrd="9" destOrd="0" presId="urn:microsoft.com/office/officeart/2005/8/layout/list1"/>
    <dgm:cxn modelId="{734BD243-015A-4F18-B2AB-25B3ED468060}" type="presParOf" srcId="{399CD322-94FB-4EA9-AD7E-AB7CA5EFB9F9}" destId="{7F49BFD6-F390-48CF-B596-C08B0D17C3A6}" srcOrd="10" destOrd="0" presId="urn:microsoft.com/office/officeart/2005/8/layout/list1"/>
    <dgm:cxn modelId="{DF5A41BD-41E8-4EC2-A45A-143B32F42846}" type="presParOf" srcId="{399CD322-94FB-4EA9-AD7E-AB7CA5EFB9F9}" destId="{24FE5418-ED16-4B45-B0FD-58B009E17BCD}" srcOrd="11" destOrd="0" presId="urn:microsoft.com/office/officeart/2005/8/layout/list1"/>
    <dgm:cxn modelId="{72768E25-CB8D-41D9-A627-337824CAD03C}" type="presParOf" srcId="{399CD322-94FB-4EA9-AD7E-AB7CA5EFB9F9}" destId="{4A790131-A05F-44F4-8032-2C28E2A0B161}" srcOrd="12" destOrd="0" presId="urn:microsoft.com/office/officeart/2005/8/layout/list1"/>
    <dgm:cxn modelId="{ECB30E1D-A4DC-4213-A78E-D7CC090A967C}" type="presParOf" srcId="{4A790131-A05F-44F4-8032-2C28E2A0B161}" destId="{32D47DB6-80D4-4C00-BB28-DE6D0F28E715}" srcOrd="0" destOrd="0" presId="urn:microsoft.com/office/officeart/2005/8/layout/list1"/>
    <dgm:cxn modelId="{0115B345-E5EF-40AF-B449-47CE22986FC1}" type="presParOf" srcId="{4A790131-A05F-44F4-8032-2C28E2A0B161}" destId="{F324B9C5-9A90-43F9-A5DF-F961A6DCAAD0}" srcOrd="1" destOrd="0" presId="urn:microsoft.com/office/officeart/2005/8/layout/list1"/>
    <dgm:cxn modelId="{D5CBE6A0-4A29-4266-A28D-06BB9FADEA51}" type="presParOf" srcId="{399CD322-94FB-4EA9-AD7E-AB7CA5EFB9F9}" destId="{E270E62F-781B-4337-8AF1-9D02A1811780}" srcOrd="13" destOrd="0" presId="urn:microsoft.com/office/officeart/2005/8/layout/list1"/>
    <dgm:cxn modelId="{4E77CB0E-1402-4E61-B706-C2EBF00D2993}" type="presParOf" srcId="{399CD322-94FB-4EA9-AD7E-AB7CA5EFB9F9}" destId="{F0EEB0BD-C22F-4FAE-8657-123E0BDE45D8}" srcOrd="14" destOrd="0" presId="urn:microsoft.com/office/officeart/2005/8/layout/list1"/>
    <dgm:cxn modelId="{DF5D5A45-071B-4D03-9378-507AD20DD958}" type="presParOf" srcId="{399CD322-94FB-4EA9-AD7E-AB7CA5EFB9F9}" destId="{EBEECF5E-2D58-4D88-A207-3D73A0706CB0}" srcOrd="15" destOrd="0" presId="urn:microsoft.com/office/officeart/2005/8/layout/list1"/>
    <dgm:cxn modelId="{BBFC9DAC-19A0-4BF4-B5B2-8C6CC204EB39}" type="presParOf" srcId="{399CD322-94FB-4EA9-AD7E-AB7CA5EFB9F9}" destId="{33B1D758-272D-413F-8AE6-A960B8742461}" srcOrd="16" destOrd="0" presId="urn:microsoft.com/office/officeart/2005/8/layout/list1"/>
    <dgm:cxn modelId="{599B520A-A053-4CC3-82AD-81113E134970}" type="presParOf" srcId="{33B1D758-272D-413F-8AE6-A960B8742461}" destId="{03393ECA-FE9D-4721-BF20-691F8EF24ABF}" srcOrd="0" destOrd="0" presId="urn:microsoft.com/office/officeart/2005/8/layout/list1"/>
    <dgm:cxn modelId="{5A46A077-911D-46EE-A6CF-9CC8FBB380D2}" type="presParOf" srcId="{33B1D758-272D-413F-8AE6-A960B8742461}" destId="{7B18AD31-5D81-473A-8780-1E03FF996A07}" srcOrd="1" destOrd="0" presId="urn:microsoft.com/office/officeart/2005/8/layout/list1"/>
    <dgm:cxn modelId="{F70160C2-B01E-46EB-B85E-05DA599E52FD}" type="presParOf" srcId="{399CD322-94FB-4EA9-AD7E-AB7CA5EFB9F9}" destId="{80B3DC28-184D-4F02-BE56-A62CAD620EE4}" srcOrd="17" destOrd="0" presId="urn:microsoft.com/office/officeart/2005/8/layout/list1"/>
    <dgm:cxn modelId="{A56B6ABA-2015-490F-A3C6-7AEC479E1F7C}" type="presParOf" srcId="{399CD322-94FB-4EA9-AD7E-AB7CA5EFB9F9}" destId="{684CDE7C-92A2-4885-9405-4D6A8BA4297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513644-CA90-4504-AF32-4FFB432992D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0EB5FA-6272-48FF-A34D-02DDA2F8D70B}">
      <dgm:prSet phldrT="[Text]" custT="1"/>
      <dgm:spPr/>
      <dgm:t>
        <a:bodyPr/>
        <a:lstStyle/>
        <a:p>
          <a:r>
            <a:rPr lang="en-US" sz="2400" dirty="0" err="1" smtClean="0"/>
            <a:t>Chưa</a:t>
          </a:r>
          <a:r>
            <a:rPr lang="en-US" sz="2400" dirty="0" smtClean="0"/>
            <a:t> </a:t>
          </a:r>
          <a:r>
            <a:rPr lang="en-US" sz="2400" dirty="0" err="1" smtClean="0"/>
            <a:t>thực</a:t>
          </a:r>
          <a:r>
            <a:rPr lang="en-US" sz="2400" dirty="0" smtClean="0"/>
            <a:t> </a:t>
          </a:r>
          <a:r>
            <a:rPr lang="en-US" sz="2400" dirty="0" err="1" smtClean="0"/>
            <a:t>hiện</a:t>
          </a:r>
          <a:r>
            <a:rPr lang="en-US" sz="2400" dirty="0" smtClean="0"/>
            <a:t> </a:t>
          </a:r>
          <a:r>
            <a:rPr lang="en-US" sz="2400" dirty="0" err="1" smtClean="0"/>
            <a:t>thật</a:t>
          </a:r>
          <a:r>
            <a:rPr lang="en-US" sz="2400" dirty="0" smtClean="0"/>
            <a:t> </a:t>
          </a:r>
          <a:r>
            <a:rPr lang="en-US" sz="2400" dirty="0" err="1" smtClean="0"/>
            <a:t>tốt</a:t>
          </a:r>
          <a:r>
            <a:rPr lang="en-US" sz="2400" dirty="0" smtClean="0"/>
            <a:t> </a:t>
          </a:r>
          <a:r>
            <a:rPr lang="en-US" sz="2400" dirty="0" err="1" smtClean="0"/>
            <a:t>việc</a:t>
          </a:r>
          <a:r>
            <a:rPr lang="en-US" sz="2400" dirty="0" smtClean="0"/>
            <a:t> </a:t>
          </a:r>
          <a:r>
            <a:rPr lang="en-US" sz="2400" dirty="0" err="1" smtClean="0"/>
            <a:t>kết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tăng</a:t>
          </a:r>
          <a:r>
            <a:rPr lang="en-US" sz="2400" dirty="0" smtClean="0"/>
            <a:t> </a:t>
          </a:r>
          <a:r>
            <a:rPr lang="en-US" sz="2400" dirty="0" err="1" smtClean="0"/>
            <a:t>trưởng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tiến</a:t>
          </a:r>
          <a:r>
            <a:rPr lang="en-US" sz="2400" dirty="0" smtClean="0"/>
            <a:t> </a:t>
          </a:r>
          <a:r>
            <a:rPr lang="en-US" sz="2400" dirty="0" err="1" smtClean="0"/>
            <a:t>bộ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bằng</a:t>
          </a:r>
          <a:r>
            <a:rPr lang="en-US" sz="2400" dirty="0" smtClean="0"/>
            <a:t> </a:t>
          </a:r>
          <a:r>
            <a:rPr lang="en-US" sz="2400" dirty="0" err="1" smtClean="0"/>
            <a:t>xã</a:t>
          </a:r>
          <a:r>
            <a:rPr lang="en-US" sz="2400" dirty="0" smtClean="0"/>
            <a:t> </a:t>
          </a:r>
          <a:r>
            <a:rPr lang="en-US" sz="2400" dirty="0" err="1" smtClean="0"/>
            <a:t>hội</a:t>
          </a:r>
          <a:endParaRPr lang="en-US" sz="2400" dirty="0"/>
        </a:p>
      </dgm:t>
    </dgm:pt>
    <dgm:pt modelId="{1AE8B940-FAED-4302-B023-11C39B9DF0B3}" type="parTrans" cxnId="{F3385225-8D7B-4365-91EF-5965EB087423}">
      <dgm:prSet/>
      <dgm:spPr/>
      <dgm:t>
        <a:bodyPr/>
        <a:lstStyle/>
        <a:p>
          <a:endParaRPr lang="en-US"/>
        </a:p>
      </dgm:t>
    </dgm:pt>
    <dgm:pt modelId="{4A1B9EE5-CF4F-4D62-B07C-5159385CE8C0}" type="sibTrans" cxnId="{F3385225-8D7B-4365-91EF-5965EB087423}">
      <dgm:prSet/>
      <dgm:spPr/>
      <dgm:t>
        <a:bodyPr/>
        <a:lstStyle/>
        <a:p>
          <a:endParaRPr lang="en-US"/>
        </a:p>
      </dgm:t>
    </dgm:pt>
    <dgm:pt modelId="{AC8A92A8-432A-49D2-9E66-98B9C7CFDFD2}">
      <dgm:prSet phldrT="[Text]" custT="1"/>
      <dgm:spPr/>
      <dgm:t>
        <a:bodyPr/>
        <a:lstStyle/>
        <a:p>
          <a:r>
            <a:rPr lang="en-US" sz="2400" dirty="0" err="1" smtClean="0"/>
            <a:t>Quy</a:t>
          </a:r>
          <a:r>
            <a:rPr lang="en-US" sz="2400" dirty="0" smtClean="0"/>
            <a:t> </a:t>
          </a:r>
          <a:r>
            <a:rPr lang="en-US" sz="2400" dirty="0" err="1" smtClean="0"/>
            <a:t>mô</a:t>
          </a:r>
          <a:r>
            <a:rPr lang="en-US" sz="2400" dirty="0" smtClean="0"/>
            <a:t> </a:t>
          </a:r>
          <a:r>
            <a:rPr lang="en-US" sz="2400" dirty="0" err="1" smtClean="0"/>
            <a:t>nền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còn</a:t>
          </a:r>
          <a:r>
            <a:rPr lang="en-US" sz="2400" dirty="0" smtClean="0"/>
            <a:t> </a:t>
          </a:r>
          <a:r>
            <a:rPr lang="en-US" sz="2400" dirty="0" err="1" smtClean="0"/>
            <a:t>nhỏ</a:t>
          </a:r>
          <a:r>
            <a:rPr lang="en-US" sz="2400" dirty="0" smtClean="0"/>
            <a:t>, </a:t>
          </a:r>
          <a:r>
            <a:rPr lang="en-US" sz="2400" dirty="0" err="1" smtClean="0"/>
            <a:t>thu</a:t>
          </a:r>
          <a:r>
            <a:rPr lang="en-US" sz="2400" dirty="0" smtClean="0"/>
            <a:t> </a:t>
          </a:r>
          <a:r>
            <a:rPr lang="en-US" sz="2400" dirty="0" err="1" smtClean="0"/>
            <a:t>nhập</a:t>
          </a:r>
          <a:r>
            <a:rPr lang="en-US" sz="2400" dirty="0" smtClean="0"/>
            <a:t> </a:t>
          </a:r>
          <a:r>
            <a:rPr lang="en-US" sz="2400" dirty="0" err="1" smtClean="0"/>
            <a:t>bình</a:t>
          </a:r>
          <a:r>
            <a:rPr lang="en-US" sz="2400" dirty="0" smtClean="0"/>
            <a:t> </a:t>
          </a:r>
          <a:r>
            <a:rPr lang="en-US" sz="2400" dirty="0" err="1" smtClean="0"/>
            <a:t>quân</a:t>
          </a:r>
          <a:r>
            <a:rPr lang="en-US" sz="2400" dirty="0" smtClean="0"/>
            <a:t> </a:t>
          </a:r>
          <a:r>
            <a:rPr lang="en-US" sz="2400" dirty="0" err="1" smtClean="0"/>
            <a:t>đầu</a:t>
          </a:r>
          <a:r>
            <a:rPr lang="en-US" sz="2400" dirty="0" smtClean="0"/>
            <a:t> </a:t>
          </a:r>
          <a:r>
            <a:rPr lang="en-US" sz="2400" dirty="0" err="1" smtClean="0"/>
            <a:t>người</a:t>
          </a:r>
          <a:r>
            <a:rPr lang="en-US" sz="2400" dirty="0" smtClean="0"/>
            <a:t> </a:t>
          </a:r>
          <a:r>
            <a:rPr lang="en-US" sz="2400" dirty="0" err="1" smtClean="0"/>
            <a:t>thấp</a:t>
          </a:r>
          <a:endParaRPr lang="en-US" sz="2400" dirty="0"/>
        </a:p>
      </dgm:t>
    </dgm:pt>
    <dgm:pt modelId="{4AF31168-7617-4E4F-B6F9-0B12E711C3A8}" type="parTrans" cxnId="{B3B2C4F4-C662-4326-9452-6A3E4AE488B1}">
      <dgm:prSet/>
      <dgm:spPr/>
      <dgm:t>
        <a:bodyPr/>
        <a:lstStyle/>
        <a:p>
          <a:endParaRPr lang="en-US"/>
        </a:p>
      </dgm:t>
    </dgm:pt>
    <dgm:pt modelId="{F417A1E2-BF0B-4241-851F-842023E03C5C}" type="sibTrans" cxnId="{B3B2C4F4-C662-4326-9452-6A3E4AE488B1}">
      <dgm:prSet/>
      <dgm:spPr/>
      <dgm:t>
        <a:bodyPr/>
        <a:lstStyle/>
        <a:p>
          <a:endParaRPr lang="en-US"/>
        </a:p>
      </dgm:t>
    </dgm:pt>
    <dgm:pt modelId="{35474D77-B703-48BD-BD88-EC993DC35DDC}">
      <dgm:prSet phldrT="[Text]" custT="1"/>
      <dgm:spPr/>
      <dgm:t>
        <a:bodyPr/>
        <a:lstStyle/>
        <a:p>
          <a:r>
            <a:rPr lang="en-US" sz="2400" i="0" dirty="0" err="1" smtClean="0"/>
            <a:t>Hiện</a:t>
          </a:r>
          <a:r>
            <a:rPr lang="en-US" sz="2400" i="0" dirty="0" smtClean="0"/>
            <a:t> nay </a:t>
          </a:r>
          <a:r>
            <a:rPr lang="en-US" sz="2400" i="0" dirty="0" err="1" smtClean="0"/>
            <a:t>lao</a:t>
          </a:r>
          <a:r>
            <a:rPr lang="en-US" sz="2400" i="0" dirty="0" smtClean="0"/>
            <a:t> </a:t>
          </a:r>
          <a:r>
            <a:rPr lang="en-US" sz="2400" i="0" dirty="0" err="1" smtClean="0"/>
            <a:t>động</a:t>
          </a:r>
          <a:r>
            <a:rPr lang="en-US" sz="2400" i="0" dirty="0" smtClean="0"/>
            <a:t> </a:t>
          </a:r>
          <a:r>
            <a:rPr lang="en-US" sz="2400" i="0" dirty="0" err="1" smtClean="0"/>
            <a:t>thủ</a:t>
          </a:r>
          <a:r>
            <a:rPr lang="en-US" sz="2400" i="0" dirty="0" smtClean="0"/>
            <a:t> </a:t>
          </a:r>
          <a:r>
            <a:rPr lang="en-US" sz="2400" i="0" dirty="0" err="1" smtClean="0"/>
            <a:t>công</a:t>
          </a:r>
          <a:r>
            <a:rPr lang="en-US" sz="2400" i="0" dirty="0" smtClean="0"/>
            <a:t> ở </a:t>
          </a:r>
          <a:r>
            <a:rPr lang="en-US" sz="2400" i="0" dirty="0" err="1" smtClean="0"/>
            <a:t>nước</a:t>
          </a:r>
          <a:r>
            <a:rPr lang="en-US" sz="2400" i="0" dirty="0" smtClean="0"/>
            <a:t> ta </a:t>
          </a:r>
          <a:r>
            <a:rPr lang="en-US" sz="2400" i="0" dirty="0" err="1" smtClean="0"/>
            <a:t>vẫn</a:t>
          </a:r>
          <a:r>
            <a:rPr lang="en-US" sz="2400" i="0" dirty="0" smtClean="0"/>
            <a:t> </a:t>
          </a:r>
          <a:r>
            <a:rPr lang="en-US" sz="2400" i="0" dirty="0" err="1" smtClean="0"/>
            <a:t>phổ</a:t>
          </a:r>
          <a:r>
            <a:rPr lang="en-US" sz="2400" i="0" dirty="0" smtClean="0"/>
            <a:t> </a:t>
          </a:r>
          <a:r>
            <a:rPr lang="en-US" sz="2400" i="0" dirty="0" err="1" smtClean="0"/>
            <a:t>biến</a:t>
          </a:r>
          <a:r>
            <a:rPr lang="en-US" sz="2400" i="0" dirty="0" smtClean="0"/>
            <a:t>, </a:t>
          </a:r>
          <a:r>
            <a:rPr lang="en-US" sz="2400" i="0" dirty="0" err="1" smtClean="0"/>
            <a:t>năng</a:t>
          </a:r>
          <a:r>
            <a:rPr lang="en-US" sz="2400" i="0" dirty="0" smtClean="0"/>
            <a:t> </a:t>
          </a:r>
          <a:r>
            <a:rPr lang="en-US" sz="2400" i="0" dirty="0" err="1" smtClean="0"/>
            <a:t>suất</a:t>
          </a:r>
          <a:r>
            <a:rPr lang="en-US" sz="2400" i="0" dirty="0" smtClean="0"/>
            <a:t> </a:t>
          </a:r>
          <a:r>
            <a:rPr lang="en-US" sz="2400" i="0" dirty="0" err="1" smtClean="0"/>
            <a:t>lao</a:t>
          </a:r>
          <a:r>
            <a:rPr lang="en-US" sz="2400" i="0" dirty="0" smtClean="0"/>
            <a:t> </a:t>
          </a:r>
          <a:r>
            <a:rPr lang="en-US" sz="2400" i="0" dirty="0" err="1" smtClean="0"/>
            <a:t>động</a:t>
          </a:r>
          <a:r>
            <a:rPr lang="en-US" sz="2400" i="0" dirty="0" smtClean="0"/>
            <a:t> </a:t>
          </a:r>
          <a:r>
            <a:rPr lang="en-US" sz="2400" i="0" dirty="0" err="1" smtClean="0"/>
            <a:t>thấp</a:t>
          </a:r>
          <a:r>
            <a:rPr lang="en-US" sz="2400" i="0" dirty="0" smtClean="0"/>
            <a:t>; </a:t>
          </a:r>
          <a:endParaRPr lang="en-US" sz="2400" dirty="0"/>
        </a:p>
      </dgm:t>
    </dgm:pt>
    <dgm:pt modelId="{2660207F-6B49-4E69-B512-71AFAFD8EBD3}" type="parTrans" cxnId="{8D29F821-2D28-4614-9048-910D91DB12D2}">
      <dgm:prSet/>
      <dgm:spPr/>
      <dgm:t>
        <a:bodyPr/>
        <a:lstStyle/>
        <a:p>
          <a:endParaRPr lang="en-US"/>
        </a:p>
      </dgm:t>
    </dgm:pt>
    <dgm:pt modelId="{FD179F53-C0C7-48C6-94DD-D616CF1C6603}" type="sibTrans" cxnId="{8D29F821-2D28-4614-9048-910D91DB12D2}">
      <dgm:prSet/>
      <dgm:spPr/>
      <dgm:t>
        <a:bodyPr/>
        <a:lstStyle/>
        <a:p>
          <a:endParaRPr lang="en-US"/>
        </a:p>
      </dgm:t>
    </dgm:pt>
    <dgm:pt modelId="{D6CD034D-072D-4505-9E27-AA93DF74A95D}" type="pres">
      <dgm:prSet presAssocID="{40513644-CA90-4504-AF32-4FFB432992D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EAC689-5C53-4C20-94A4-DDBC40C48DB9}" type="pres">
      <dgm:prSet presAssocID="{35474D77-B703-48BD-BD88-EC993DC35DDC}" presName="parentLin" presStyleCnt="0"/>
      <dgm:spPr/>
    </dgm:pt>
    <dgm:pt modelId="{AD824580-E3DD-424A-A4C7-EA3D26F4D4A6}" type="pres">
      <dgm:prSet presAssocID="{35474D77-B703-48BD-BD88-EC993DC35DD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33A471B0-DF34-4A5E-B50F-B3A343D1DB61}" type="pres">
      <dgm:prSet presAssocID="{35474D77-B703-48BD-BD88-EC993DC35DDC}" presName="parentText" presStyleLbl="node1" presStyleIdx="0" presStyleCnt="3" custScaleX="138769" custLinFactNeighborX="-29337" custLinFactNeighborY="369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32C8F8-10D5-43FE-9A57-1FB66A75FF1E}" type="pres">
      <dgm:prSet presAssocID="{35474D77-B703-48BD-BD88-EC993DC35DDC}" presName="negativeSpace" presStyleCnt="0"/>
      <dgm:spPr/>
    </dgm:pt>
    <dgm:pt modelId="{C695F615-8488-462A-BBE4-9152F4E649EA}" type="pres">
      <dgm:prSet presAssocID="{35474D77-B703-48BD-BD88-EC993DC35DDC}" presName="childText" presStyleLbl="conFgAcc1" presStyleIdx="0" presStyleCnt="3">
        <dgm:presLayoutVars>
          <dgm:bulletEnabled val="1"/>
        </dgm:presLayoutVars>
      </dgm:prSet>
      <dgm:spPr/>
    </dgm:pt>
    <dgm:pt modelId="{4B5DD8B9-C60F-4D6F-8E4E-90466F6C8B64}" type="pres">
      <dgm:prSet presAssocID="{FD179F53-C0C7-48C6-94DD-D616CF1C6603}" presName="spaceBetweenRectangles" presStyleCnt="0"/>
      <dgm:spPr/>
    </dgm:pt>
    <dgm:pt modelId="{A120C054-20D2-4C9C-8408-BD8DC6DA9B03}" type="pres">
      <dgm:prSet presAssocID="{EB0EB5FA-6272-48FF-A34D-02DDA2F8D70B}" presName="parentLin" presStyleCnt="0"/>
      <dgm:spPr/>
    </dgm:pt>
    <dgm:pt modelId="{8F5E2B77-08FA-46F6-BCA1-0B2E52AF0985}" type="pres">
      <dgm:prSet presAssocID="{EB0EB5FA-6272-48FF-A34D-02DDA2F8D70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3F517A30-0037-4BE5-AEEA-F72E33147C64}" type="pres">
      <dgm:prSet presAssocID="{EB0EB5FA-6272-48FF-A34D-02DDA2F8D70B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7B8103-53CF-4C63-9F2A-292234B219FB}" type="pres">
      <dgm:prSet presAssocID="{EB0EB5FA-6272-48FF-A34D-02DDA2F8D70B}" presName="negativeSpace" presStyleCnt="0"/>
      <dgm:spPr/>
    </dgm:pt>
    <dgm:pt modelId="{1C1F7660-DC3C-48BF-8FA1-E1C71AB3D277}" type="pres">
      <dgm:prSet presAssocID="{EB0EB5FA-6272-48FF-A34D-02DDA2F8D70B}" presName="childText" presStyleLbl="conFgAcc1" presStyleIdx="1" presStyleCnt="3">
        <dgm:presLayoutVars>
          <dgm:bulletEnabled val="1"/>
        </dgm:presLayoutVars>
      </dgm:prSet>
      <dgm:spPr/>
    </dgm:pt>
    <dgm:pt modelId="{15EDEFBF-EAAC-4314-B00A-6A8AED68156B}" type="pres">
      <dgm:prSet presAssocID="{4A1B9EE5-CF4F-4D62-B07C-5159385CE8C0}" presName="spaceBetweenRectangles" presStyleCnt="0"/>
      <dgm:spPr/>
    </dgm:pt>
    <dgm:pt modelId="{154649C8-AE2F-4B19-AE75-ECF5823AF6FC}" type="pres">
      <dgm:prSet presAssocID="{AC8A92A8-432A-49D2-9E66-98B9C7CFDFD2}" presName="parentLin" presStyleCnt="0"/>
      <dgm:spPr/>
    </dgm:pt>
    <dgm:pt modelId="{753ABEBB-F796-44C1-94D5-44114347FC6C}" type="pres">
      <dgm:prSet presAssocID="{AC8A92A8-432A-49D2-9E66-98B9C7CFDFD2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81C61B21-4D20-48A3-813D-D61C45028BCD}" type="pres">
      <dgm:prSet presAssocID="{AC8A92A8-432A-49D2-9E66-98B9C7CFDFD2}" presName="parentText" presStyleLbl="node1" presStyleIdx="2" presStyleCnt="3" custScaleX="142857" custScaleY="13924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1EEF3A-A74D-4D7C-973F-01152A9EB74F}" type="pres">
      <dgm:prSet presAssocID="{AC8A92A8-432A-49D2-9E66-98B9C7CFDFD2}" presName="negativeSpace" presStyleCnt="0"/>
      <dgm:spPr/>
    </dgm:pt>
    <dgm:pt modelId="{9ECFEB47-4BFB-486A-9952-D791845CA726}" type="pres">
      <dgm:prSet presAssocID="{AC8A92A8-432A-49D2-9E66-98B9C7CFDFD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956B1A1-C102-4867-B60A-5F7DB04C7F6C}" type="presOf" srcId="{EB0EB5FA-6272-48FF-A34D-02DDA2F8D70B}" destId="{3F517A30-0037-4BE5-AEEA-F72E33147C64}" srcOrd="1" destOrd="0" presId="urn:microsoft.com/office/officeart/2005/8/layout/list1"/>
    <dgm:cxn modelId="{F3385225-8D7B-4365-91EF-5965EB087423}" srcId="{40513644-CA90-4504-AF32-4FFB432992D8}" destId="{EB0EB5FA-6272-48FF-A34D-02DDA2F8D70B}" srcOrd="1" destOrd="0" parTransId="{1AE8B940-FAED-4302-B023-11C39B9DF0B3}" sibTransId="{4A1B9EE5-CF4F-4D62-B07C-5159385CE8C0}"/>
    <dgm:cxn modelId="{26326769-5B23-457F-B505-620DDA2555C8}" type="presOf" srcId="{35474D77-B703-48BD-BD88-EC993DC35DDC}" destId="{AD824580-E3DD-424A-A4C7-EA3D26F4D4A6}" srcOrd="0" destOrd="0" presId="urn:microsoft.com/office/officeart/2005/8/layout/list1"/>
    <dgm:cxn modelId="{8FA4F632-E091-48A0-A79C-E4EB0F55D43E}" type="presOf" srcId="{40513644-CA90-4504-AF32-4FFB432992D8}" destId="{D6CD034D-072D-4505-9E27-AA93DF74A95D}" srcOrd="0" destOrd="0" presId="urn:microsoft.com/office/officeart/2005/8/layout/list1"/>
    <dgm:cxn modelId="{EFC383D9-75F3-4578-99B8-8258079100F1}" type="presOf" srcId="{AC8A92A8-432A-49D2-9E66-98B9C7CFDFD2}" destId="{81C61B21-4D20-48A3-813D-D61C45028BCD}" srcOrd="1" destOrd="0" presId="urn:microsoft.com/office/officeart/2005/8/layout/list1"/>
    <dgm:cxn modelId="{9D949DEB-4A1C-41E0-B038-0D25A50222D6}" type="presOf" srcId="{AC8A92A8-432A-49D2-9E66-98B9C7CFDFD2}" destId="{753ABEBB-F796-44C1-94D5-44114347FC6C}" srcOrd="0" destOrd="0" presId="urn:microsoft.com/office/officeart/2005/8/layout/list1"/>
    <dgm:cxn modelId="{B3B2C4F4-C662-4326-9452-6A3E4AE488B1}" srcId="{40513644-CA90-4504-AF32-4FFB432992D8}" destId="{AC8A92A8-432A-49D2-9E66-98B9C7CFDFD2}" srcOrd="2" destOrd="0" parTransId="{4AF31168-7617-4E4F-B6F9-0B12E711C3A8}" sibTransId="{F417A1E2-BF0B-4241-851F-842023E03C5C}"/>
    <dgm:cxn modelId="{8D29F821-2D28-4614-9048-910D91DB12D2}" srcId="{40513644-CA90-4504-AF32-4FFB432992D8}" destId="{35474D77-B703-48BD-BD88-EC993DC35DDC}" srcOrd="0" destOrd="0" parTransId="{2660207F-6B49-4E69-B512-71AFAFD8EBD3}" sibTransId="{FD179F53-C0C7-48C6-94DD-D616CF1C6603}"/>
    <dgm:cxn modelId="{558EFD34-8B4B-4A3D-8E11-033DECB5F527}" type="presOf" srcId="{EB0EB5FA-6272-48FF-A34D-02DDA2F8D70B}" destId="{8F5E2B77-08FA-46F6-BCA1-0B2E52AF0985}" srcOrd="0" destOrd="0" presId="urn:microsoft.com/office/officeart/2005/8/layout/list1"/>
    <dgm:cxn modelId="{BA16938F-FA44-4562-B7EE-12B070302A75}" type="presOf" srcId="{35474D77-B703-48BD-BD88-EC993DC35DDC}" destId="{33A471B0-DF34-4A5E-B50F-B3A343D1DB61}" srcOrd="1" destOrd="0" presId="urn:microsoft.com/office/officeart/2005/8/layout/list1"/>
    <dgm:cxn modelId="{9B2DAF95-5E0A-48BA-80F5-4DAE5D6C5628}" type="presParOf" srcId="{D6CD034D-072D-4505-9E27-AA93DF74A95D}" destId="{70EAC689-5C53-4C20-94A4-DDBC40C48DB9}" srcOrd="0" destOrd="0" presId="urn:microsoft.com/office/officeart/2005/8/layout/list1"/>
    <dgm:cxn modelId="{1A5317F2-CDC3-43A5-A1EB-25167DFE3BB2}" type="presParOf" srcId="{70EAC689-5C53-4C20-94A4-DDBC40C48DB9}" destId="{AD824580-E3DD-424A-A4C7-EA3D26F4D4A6}" srcOrd="0" destOrd="0" presId="urn:microsoft.com/office/officeart/2005/8/layout/list1"/>
    <dgm:cxn modelId="{2F86E202-7BEA-42EC-964F-4F43955C6691}" type="presParOf" srcId="{70EAC689-5C53-4C20-94A4-DDBC40C48DB9}" destId="{33A471B0-DF34-4A5E-B50F-B3A343D1DB61}" srcOrd="1" destOrd="0" presId="urn:microsoft.com/office/officeart/2005/8/layout/list1"/>
    <dgm:cxn modelId="{269974E4-8D40-493D-AF0F-42C473071906}" type="presParOf" srcId="{D6CD034D-072D-4505-9E27-AA93DF74A95D}" destId="{5A32C8F8-10D5-43FE-9A57-1FB66A75FF1E}" srcOrd="1" destOrd="0" presId="urn:microsoft.com/office/officeart/2005/8/layout/list1"/>
    <dgm:cxn modelId="{2B264599-EEF7-496A-96BB-6347A35D61F4}" type="presParOf" srcId="{D6CD034D-072D-4505-9E27-AA93DF74A95D}" destId="{C695F615-8488-462A-BBE4-9152F4E649EA}" srcOrd="2" destOrd="0" presId="urn:microsoft.com/office/officeart/2005/8/layout/list1"/>
    <dgm:cxn modelId="{584EE292-C49A-4822-AD7C-BE25C374AA66}" type="presParOf" srcId="{D6CD034D-072D-4505-9E27-AA93DF74A95D}" destId="{4B5DD8B9-C60F-4D6F-8E4E-90466F6C8B64}" srcOrd="3" destOrd="0" presId="urn:microsoft.com/office/officeart/2005/8/layout/list1"/>
    <dgm:cxn modelId="{5663612A-B357-4949-B03B-6F6E7395BE70}" type="presParOf" srcId="{D6CD034D-072D-4505-9E27-AA93DF74A95D}" destId="{A120C054-20D2-4C9C-8408-BD8DC6DA9B03}" srcOrd="4" destOrd="0" presId="urn:microsoft.com/office/officeart/2005/8/layout/list1"/>
    <dgm:cxn modelId="{2F65604A-3CFC-4759-9178-21E2147FA4EE}" type="presParOf" srcId="{A120C054-20D2-4C9C-8408-BD8DC6DA9B03}" destId="{8F5E2B77-08FA-46F6-BCA1-0B2E52AF0985}" srcOrd="0" destOrd="0" presId="urn:microsoft.com/office/officeart/2005/8/layout/list1"/>
    <dgm:cxn modelId="{748E0D0D-2A51-4437-A604-D7569D0140CD}" type="presParOf" srcId="{A120C054-20D2-4C9C-8408-BD8DC6DA9B03}" destId="{3F517A30-0037-4BE5-AEEA-F72E33147C64}" srcOrd="1" destOrd="0" presId="urn:microsoft.com/office/officeart/2005/8/layout/list1"/>
    <dgm:cxn modelId="{65B0B567-E578-4568-B4A0-A590B5E04917}" type="presParOf" srcId="{D6CD034D-072D-4505-9E27-AA93DF74A95D}" destId="{9C7B8103-53CF-4C63-9F2A-292234B219FB}" srcOrd="5" destOrd="0" presId="urn:microsoft.com/office/officeart/2005/8/layout/list1"/>
    <dgm:cxn modelId="{B2A9B2DA-2F01-4E11-9DA2-B5F898A110A5}" type="presParOf" srcId="{D6CD034D-072D-4505-9E27-AA93DF74A95D}" destId="{1C1F7660-DC3C-48BF-8FA1-E1C71AB3D277}" srcOrd="6" destOrd="0" presId="urn:microsoft.com/office/officeart/2005/8/layout/list1"/>
    <dgm:cxn modelId="{983871FF-7C92-40CB-BA8B-E46BE4481438}" type="presParOf" srcId="{D6CD034D-072D-4505-9E27-AA93DF74A95D}" destId="{15EDEFBF-EAAC-4314-B00A-6A8AED68156B}" srcOrd="7" destOrd="0" presId="urn:microsoft.com/office/officeart/2005/8/layout/list1"/>
    <dgm:cxn modelId="{A89A6D11-BC1A-42BB-A679-9909A5634B38}" type="presParOf" srcId="{D6CD034D-072D-4505-9E27-AA93DF74A95D}" destId="{154649C8-AE2F-4B19-AE75-ECF5823AF6FC}" srcOrd="8" destOrd="0" presId="urn:microsoft.com/office/officeart/2005/8/layout/list1"/>
    <dgm:cxn modelId="{8B6CCD14-18CF-45A1-987B-4A3F110C861C}" type="presParOf" srcId="{154649C8-AE2F-4B19-AE75-ECF5823AF6FC}" destId="{753ABEBB-F796-44C1-94D5-44114347FC6C}" srcOrd="0" destOrd="0" presId="urn:microsoft.com/office/officeart/2005/8/layout/list1"/>
    <dgm:cxn modelId="{AEE3EB87-81AE-4AE0-A214-D24E29C5ADA1}" type="presParOf" srcId="{154649C8-AE2F-4B19-AE75-ECF5823AF6FC}" destId="{81C61B21-4D20-48A3-813D-D61C45028BCD}" srcOrd="1" destOrd="0" presId="urn:microsoft.com/office/officeart/2005/8/layout/list1"/>
    <dgm:cxn modelId="{84B8E139-87A3-4AC1-8D20-EDB46414F55E}" type="presParOf" srcId="{D6CD034D-072D-4505-9E27-AA93DF74A95D}" destId="{D51EEF3A-A74D-4D7C-973F-01152A9EB74F}" srcOrd="9" destOrd="0" presId="urn:microsoft.com/office/officeart/2005/8/layout/list1"/>
    <dgm:cxn modelId="{22622D9C-14C2-4E83-AB56-09A99D5684ED}" type="presParOf" srcId="{D6CD034D-072D-4505-9E27-AA93DF74A95D}" destId="{9ECFEB47-4BFB-486A-9952-D791845CA72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CCA457-516B-423A-A1CA-0986ADD56135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A78E5E-1C59-4682-82CC-76591A0239E2}">
      <dgm:prSet phldrT="[Text]" custT="1"/>
      <dgm:spPr/>
      <dgm:t>
        <a:bodyPr/>
        <a:lstStyle/>
        <a:p>
          <a:pPr algn="just"/>
          <a:r>
            <a:rPr lang="en-US" sz="3600" b="1" dirty="0" err="1" smtClean="0"/>
            <a:t>Mục</a:t>
          </a:r>
          <a:r>
            <a:rPr lang="en-US" sz="3600" b="1" dirty="0" smtClean="0"/>
            <a:t> </a:t>
          </a:r>
          <a:r>
            <a:rPr lang="en-US" sz="3600" b="1" dirty="0" err="1" smtClean="0"/>
            <a:t>tiêu</a:t>
          </a:r>
          <a:r>
            <a:rPr lang="en-US" sz="3600" b="1" dirty="0" smtClean="0"/>
            <a:t> </a:t>
          </a:r>
          <a:r>
            <a:rPr lang="en-US" sz="3600" b="1" dirty="0" err="1" smtClean="0"/>
            <a:t>tổng</a:t>
          </a:r>
          <a:r>
            <a:rPr lang="en-US" sz="3600" b="1" dirty="0" smtClean="0"/>
            <a:t> </a:t>
          </a:r>
          <a:r>
            <a:rPr lang="en-US" sz="3600" b="1" dirty="0" err="1" smtClean="0"/>
            <a:t>quát</a:t>
          </a:r>
          <a:r>
            <a:rPr lang="en-US" sz="3600" b="1" dirty="0" smtClean="0"/>
            <a:t> </a:t>
          </a:r>
          <a:endParaRPr lang="en-US" sz="3600" b="1" dirty="0"/>
        </a:p>
      </dgm:t>
    </dgm:pt>
    <dgm:pt modelId="{D1FA96F0-5074-435E-825D-CFA0C4ED75B2}" type="parTrans" cxnId="{99EFA542-1B2D-4C91-9E0C-F07EA11AC083}">
      <dgm:prSet/>
      <dgm:spPr/>
      <dgm:t>
        <a:bodyPr/>
        <a:lstStyle/>
        <a:p>
          <a:pPr algn="just"/>
          <a:endParaRPr lang="en-US"/>
        </a:p>
      </dgm:t>
    </dgm:pt>
    <dgm:pt modelId="{7F417E79-1F4E-4DC3-B5EC-61E198A3FC4F}" type="sibTrans" cxnId="{99EFA542-1B2D-4C91-9E0C-F07EA11AC083}">
      <dgm:prSet/>
      <dgm:spPr/>
      <dgm:t>
        <a:bodyPr/>
        <a:lstStyle/>
        <a:p>
          <a:pPr algn="just"/>
          <a:endParaRPr lang="en-US"/>
        </a:p>
      </dgm:t>
    </dgm:pt>
    <dgm:pt modelId="{14D94672-46FB-49F1-B44D-88F3E9E50426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endParaRPr lang="en-US" sz="2800" dirty="0">
            <a:solidFill>
              <a:schemeClr val="bg1"/>
            </a:solidFill>
          </a:endParaRPr>
        </a:p>
      </dgm:t>
    </dgm:pt>
    <dgm:pt modelId="{D151EDA4-A24F-468D-BB4C-399582A37A94}" type="parTrans" cxnId="{08F02E09-A103-4858-9A7C-270B4C416475}">
      <dgm:prSet/>
      <dgm:spPr/>
      <dgm:t>
        <a:bodyPr/>
        <a:lstStyle/>
        <a:p>
          <a:pPr algn="just"/>
          <a:endParaRPr lang="en-US"/>
        </a:p>
      </dgm:t>
    </dgm:pt>
    <dgm:pt modelId="{A031DA79-334D-4606-8575-4C2495714D54}" type="sibTrans" cxnId="{08F02E09-A103-4858-9A7C-270B4C416475}">
      <dgm:prSet/>
      <dgm:spPr/>
      <dgm:t>
        <a:bodyPr/>
        <a:lstStyle/>
        <a:p>
          <a:pPr algn="just"/>
          <a:endParaRPr lang="en-US"/>
        </a:p>
      </dgm:t>
    </dgm:pt>
    <dgm:pt modelId="{8CBA14D4-1EF6-44A0-9824-500C964C9086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3200" dirty="0" err="1" smtClean="0">
              <a:solidFill>
                <a:schemeClr val="bg1"/>
              </a:solidFill>
            </a:rPr>
            <a:t>Đẩy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mạnh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toàn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diện</a:t>
          </a:r>
          <a:r>
            <a:rPr lang="en-US" sz="3200" dirty="0" smtClean="0">
              <a:solidFill>
                <a:schemeClr val="bg1"/>
              </a:solidFill>
            </a:rPr>
            <a:t>, </a:t>
          </a:r>
          <a:r>
            <a:rPr lang="en-US" sz="3200" dirty="0" err="1" smtClean="0">
              <a:solidFill>
                <a:schemeClr val="bg1"/>
              </a:solidFill>
            </a:rPr>
            <a:t>đồng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bộ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công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cuộc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đổi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mới</a:t>
          </a:r>
          <a:r>
            <a:rPr lang="en-US" sz="3200" dirty="0" smtClean="0">
              <a:solidFill>
                <a:schemeClr val="bg1"/>
              </a:solidFill>
            </a:rPr>
            <a:t>, </a:t>
          </a:r>
          <a:r>
            <a:rPr lang="en-US" sz="3200" dirty="0" err="1" smtClean="0">
              <a:solidFill>
                <a:schemeClr val="bg1"/>
              </a:solidFill>
            </a:rPr>
            <a:t>phát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triển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kinh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tế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nhanh</a:t>
          </a:r>
          <a:r>
            <a:rPr lang="en-US" sz="3200" dirty="0" smtClean="0">
              <a:solidFill>
                <a:schemeClr val="bg1"/>
              </a:solidFill>
            </a:rPr>
            <a:t>, </a:t>
          </a:r>
          <a:r>
            <a:rPr lang="en-US" sz="3200" dirty="0" err="1" smtClean="0">
              <a:solidFill>
                <a:schemeClr val="bg1"/>
              </a:solidFill>
            </a:rPr>
            <a:t>bền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vững</a:t>
          </a:r>
          <a:r>
            <a:rPr lang="en-US" sz="3200" dirty="0" smtClean="0">
              <a:solidFill>
                <a:schemeClr val="bg1"/>
              </a:solidFill>
            </a:rPr>
            <a:t>, </a:t>
          </a:r>
          <a:r>
            <a:rPr lang="en-US" sz="3200" dirty="0" err="1" smtClean="0">
              <a:solidFill>
                <a:schemeClr val="bg1"/>
              </a:solidFill>
            </a:rPr>
            <a:t>phấn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đấu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đưa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nước</a:t>
          </a:r>
          <a:r>
            <a:rPr lang="en-US" sz="3200" dirty="0" smtClean="0">
              <a:solidFill>
                <a:schemeClr val="bg1"/>
              </a:solidFill>
            </a:rPr>
            <a:t> ta </a:t>
          </a:r>
          <a:r>
            <a:rPr lang="en-US" sz="3200" dirty="0" err="1" smtClean="0">
              <a:solidFill>
                <a:schemeClr val="bg1"/>
              </a:solidFill>
            </a:rPr>
            <a:t>cơ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bản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trở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thành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nước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công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nghiệp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theo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hướng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hiện</a:t>
          </a:r>
          <a:r>
            <a:rPr lang="en-US" sz="3200" dirty="0" smtClean="0">
              <a:solidFill>
                <a:schemeClr val="bg1"/>
              </a:solidFill>
            </a:rPr>
            <a:t> </a:t>
          </a:r>
          <a:r>
            <a:rPr lang="en-US" sz="3200" dirty="0" err="1" smtClean="0">
              <a:solidFill>
                <a:schemeClr val="bg1"/>
              </a:solidFill>
            </a:rPr>
            <a:t>đại</a:t>
          </a:r>
          <a:r>
            <a:rPr lang="en-US" sz="3200" dirty="0" smtClean="0">
              <a:solidFill>
                <a:schemeClr val="bg1"/>
              </a:solidFill>
            </a:rPr>
            <a:t>. </a:t>
          </a:r>
          <a:endParaRPr lang="en-US" sz="3200" dirty="0">
            <a:solidFill>
              <a:schemeClr val="bg1"/>
            </a:solidFill>
          </a:endParaRPr>
        </a:p>
      </dgm:t>
    </dgm:pt>
    <dgm:pt modelId="{90A175EF-A0ED-4800-96DE-60C5CB7DC028}" type="parTrans" cxnId="{318B65F5-2D14-4401-8EC0-19D6A9831577}">
      <dgm:prSet/>
      <dgm:spPr/>
      <dgm:t>
        <a:bodyPr/>
        <a:lstStyle/>
        <a:p>
          <a:pPr algn="just"/>
          <a:endParaRPr lang="en-US"/>
        </a:p>
      </dgm:t>
    </dgm:pt>
    <dgm:pt modelId="{5B9375EB-5C16-4B00-A50D-BE385B732366}" type="sibTrans" cxnId="{318B65F5-2D14-4401-8EC0-19D6A9831577}">
      <dgm:prSet/>
      <dgm:spPr/>
      <dgm:t>
        <a:bodyPr/>
        <a:lstStyle/>
        <a:p>
          <a:pPr algn="just"/>
          <a:endParaRPr lang="en-US"/>
        </a:p>
      </dgm:t>
    </dgm:pt>
    <dgm:pt modelId="{26B21167-46D1-4749-B2D7-5ABAF4575686}" type="pres">
      <dgm:prSet presAssocID="{55CCA457-516B-423A-A1CA-0986ADD5613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D7F06C5-3F8B-4C07-B289-EAA0031E2565}" type="pres">
      <dgm:prSet presAssocID="{E9A78E5E-1C59-4682-82CC-76591A0239E2}" presName="linNode" presStyleCnt="0"/>
      <dgm:spPr/>
    </dgm:pt>
    <dgm:pt modelId="{277F1926-A02F-48EA-A414-4D5258AE00F3}" type="pres">
      <dgm:prSet presAssocID="{E9A78E5E-1C59-4682-82CC-76591A0239E2}" presName="parentShp" presStyleLbl="node1" presStyleIdx="0" presStyleCnt="1" custScaleX="63081" custLinFactNeighborX="-9220" custLinFactNeighborY="17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2F95EF-53AA-443E-BD28-A932E34ACF1B}" type="pres">
      <dgm:prSet presAssocID="{E9A78E5E-1C59-4682-82CC-76591A0239E2}" presName="childShp" presStyleLbl="bgAccFollowNode1" presStyleIdx="0" presStyleCnt="1" custScaleX="128813" custLinFactNeighborX="106" custLinFactNeighborY="-4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44C17B-F2F0-432C-946B-0316D62A6417}" type="presOf" srcId="{E9A78E5E-1C59-4682-82CC-76591A0239E2}" destId="{277F1926-A02F-48EA-A414-4D5258AE00F3}" srcOrd="0" destOrd="0" presId="urn:microsoft.com/office/officeart/2005/8/layout/vList6"/>
    <dgm:cxn modelId="{8937F561-8B70-46B0-A1E8-A4EACD81BBC5}" type="presOf" srcId="{8CBA14D4-1EF6-44A0-9824-500C964C9086}" destId="{622F95EF-53AA-443E-BD28-A932E34ACF1B}" srcOrd="0" destOrd="1" presId="urn:microsoft.com/office/officeart/2005/8/layout/vList6"/>
    <dgm:cxn modelId="{08F02E09-A103-4858-9A7C-270B4C416475}" srcId="{E9A78E5E-1C59-4682-82CC-76591A0239E2}" destId="{14D94672-46FB-49F1-B44D-88F3E9E50426}" srcOrd="0" destOrd="0" parTransId="{D151EDA4-A24F-468D-BB4C-399582A37A94}" sibTransId="{A031DA79-334D-4606-8575-4C2495714D54}"/>
    <dgm:cxn modelId="{2EB9B80C-115D-488E-80AF-01696D1E1195}" type="presOf" srcId="{55CCA457-516B-423A-A1CA-0986ADD56135}" destId="{26B21167-46D1-4749-B2D7-5ABAF4575686}" srcOrd="0" destOrd="0" presId="urn:microsoft.com/office/officeart/2005/8/layout/vList6"/>
    <dgm:cxn modelId="{318B65F5-2D14-4401-8EC0-19D6A9831577}" srcId="{E9A78E5E-1C59-4682-82CC-76591A0239E2}" destId="{8CBA14D4-1EF6-44A0-9824-500C964C9086}" srcOrd="1" destOrd="0" parTransId="{90A175EF-A0ED-4800-96DE-60C5CB7DC028}" sibTransId="{5B9375EB-5C16-4B00-A50D-BE385B732366}"/>
    <dgm:cxn modelId="{39D9CAF6-A515-4245-8F80-141AAD9F12C8}" type="presOf" srcId="{14D94672-46FB-49F1-B44D-88F3E9E50426}" destId="{622F95EF-53AA-443E-BD28-A932E34ACF1B}" srcOrd="0" destOrd="0" presId="urn:microsoft.com/office/officeart/2005/8/layout/vList6"/>
    <dgm:cxn modelId="{99EFA542-1B2D-4C91-9E0C-F07EA11AC083}" srcId="{55CCA457-516B-423A-A1CA-0986ADD56135}" destId="{E9A78E5E-1C59-4682-82CC-76591A0239E2}" srcOrd="0" destOrd="0" parTransId="{D1FA96F0-5074-435E-825D-CFA0C4ED75B2}" sibTransId="{7F417E79-1F4E-4DC3-B5EC-61E198A3FC4F}"/>
    <dgm:cxn modelId="{F195C44B-B14F-4330-8EF2-1E212D0A5F5D}" type="presParOf" srcId="{26B21167-46D1-4749-B2D7-5ABAF4575686}" destId="{3D7F06C5-3F8B-4C07-B289-EAA0031E2565}" srcOrd="0" destOrd="0" presId="urn:microsoft.com/office/officeart/2005/8/layout/vList6"/>
    <dgm:cxn modelId="{77348887-C635-41F4-8D87-F4A99F6DBEEB}" type="presParOf" srcId="{3D7F06C5-3F8B-4C07-B289-EAA0031E2565}" destId="{277F1926-A02F-48EA-A414-4D5258AE00F3}" srcOrd="0" destOrd="0" presId="urn:microsoft.com/office/officeart/2005/8/layout/vList6"/>
    <dgm:cxn modelId="{009D7537-DC53-402F-98E2-4CA5E8B1C35A}" type="presParOf" srcId="{3D7F06C5-3F8B-4C07-B289-EAA0031E2565}" destId="{622F95EF-53AA-443E-BD28-A932E34ACF1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8DCF73-D7A6-4847-85C4-02279E538AF5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C834210-BDD2-4F28-A4A4-FC82F43ADE53}">
      <dgm:prSet phldrT="[Text]" custT="1"/>
      <dgm:spPr/>
      <dgm:t>
        <a:bodyPr/>
        <a:lstStyle/>
        <a:p>
          <a:r>
            <a:rPr lang="en-US" sz="3600" dirty="0" smtClean="0"/>
            <a:t> </a:t>
          </a:r>
          <a:r>
            <a:rPr lang="en-US" sz="3600" dirty="0" err="1" smtClean="0"/>
            <a:t>Quan</a:t>
          </a:r>
          <a:r>
            <a:rPr lang="en-US" sz="3600" dirty="0" smtClean="0"/>
            <a:t> </a:t>
          </a:r>
          <a:r>
            <a:rPr lang="en-US" sz="3600" dirty="0" err="1" smtClean="0"/>
            <a:t>điểm</a:t>
          </a:r>
          <a:r>
            <a:rPr lang="en-US" sz="3600" dirty="0" smtClean="0"/>
            <a:t> </a:t>
          </a:r>
          <a:r>
            <a:rPr lang="en-US" sz="3600" dirty="0" err="1" smtClean="0"/>
            <a:t>phát</a:t>
          </a:r>
          <a:r>
            <a:rPr lang="en-US" sz="3600" dirty="0" smtClean="0"/>
            <a:t> </a:t>
          </a:r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kinh</a:t>
          </a:r>
          <a:r>
            <a:rPr lang="en-US" sz="3600" dirty="0" smtClean="0"/>
            <a:t> </a:t>
          </a:r>
          <a:r>
            <a:rPr lang="en-US" sz="3600" dirty="0" err="1" smtClean="0"/>
            <a:t>tế</a:t>
          </a:r>
          <a:r>
            <a:rPr lang="en-US" sz="3600" dirty="0" smtClean="0"/>
            <a:t> - </a:t>
          </a:r>
          <a:r>
            <a:rPr lang="en-US" sz="3600" dirty="0" err="1" smtClean="0"/>
            <a:t>xã</a:t>
          </a:r>
          <a:r>
            <a:rPr lang="en-US" sz="3600" dirty="0" smtClean="0"/>
            <a:t> </a:t>
          </a:r>
          <a:r>
            <a:rPr lang="en-US" sz="3600" dirty="0" err="1" smtClean="0"/>
            <a:t>hội</a:t>
          </a:r>
          <a:r>
            <a:rPr lang="en-US" sz="3600" dirty="0" smtClean="0"/>
            <a:t> 2016-2020</a:t>
          </a:r>
          <a:endParaRPr lang="en-US" sz="3600" dirty="0"/>
        </a:p>
      </dgm:t>
    </dgm:pt>
    <dgm:pt modelId="{90AE885C-2936-4563-B9AF-9AD6C7751898}" type="parTrans" cxnId="{D37BCB74-6354-4C45-A438-C489C21C6ACA}">
      <dgm:prSet/>
      <dgm:spPr/>
      <dgm:t>
        <a:bodyPr/>
        <a:lstStyle/>
        <a:p>
          <a:endParaRPr lang="en-US"/>
        </a:p>
      </dgm:t>
    </dgm:pt>
    <dgm:pt modelId="{B3DC35BF-F92C-435D-869D-4E6CE22C60FF}" type="sibTrans" cxnId="{D37BCB74-6354-4C45-A438-C489C21C6ACA}">
      <dgm:prSet/>
      <dgm:spPr/>
      <dgm:t>
        <a:bodyPr/>
        <a:lstStyle/>
        <a:p>
          <a:endParaRPr lang="en-US"/>
        </a:p>
      </dgm:t>
    </dgm:pt>
    <dgm:pt modelId="{AEFF5617-25FC-4DC9-BAFF-60B85E4C85D3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dirty="0" err="1" smtClean="0">
              <a:solidFill>
                <a:schemeClr val="bg1"/>
              </a:solidFill>
            </a:rPr>
            <a:t>Tập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trung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hoàn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thiện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thể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chế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kinh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tế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thị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trường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định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hướng</a:t>
          </a:r>
          <a:r>
            <a:rPr lang="en-US" sz="2800" dirty="0" smtClean="0">
              <a:solidFill>
                <a:schemeClr val="bg1"/>
              </a:solidFill>
            </a:rPr>
            <a:t> XHCN</a:t>
          </a:r>
          <a:endParaRPr lang="en-US" sz="2800" dirty="0">
            <a:solidFill>
              <a:schemeClr val="bg1"/>
            </a:solidFill>
          </a:endParaRPr>
        </a:p>
      </dgm:t>
    </dgm:pt>
    <dgm:pt modelId="{EEBF2CAD-654F-47CD-8D9F-0B56DE20A60C}" type="parTrans" cxnId="{2E1FFB4D-DDE2-4F78-9BC4-4454F3EF5723}">
      <dgm:prSet/>
      <dgm:spPr/>
      <dgm:t>
        <a:bodyPr/>
        <a:lstStyle/>
        <a:p>
          <a:endParaRPr lang="en-US"/>
        </a:p>
      </dgm:t>
    </dgm:pt>
    <dgm:pt modelId="{BDBE7B57-77B3-4BC3-8702-011EFCF5E920}" type="sibTrans" cxnId="{2E1FFB4D-DDE2-4F78-9BC4-4454F3EF5723}">
      <dgm:prSet/>
      <dgm:spPr/>
      <dgm:t>
        <a:bodyPr/>
        <a:lstStyle/>
        <a:p>
          <a:endParaRPr lang="en-US"/>
        </a:p>
      </dgm:t>
    </dgm:pt>
    <dgm:pt modelId="{66D975E0-9152-47FE-9580-9FBF674AE3F1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dirty="0" err="1" smtClean="0">
              <a:solidFill>
                <a:schemeClr val="bg1"/>
              </a:solidFill>
            </a:rPr>
            <a:t>Bảo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đảm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phát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triển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nhanh</a:t>
          </a:r>
          <a:r>
            <a:rPr lang="en-US" sz="2800" dirty="0" smtClean="0">
              <a:solidFill>
                <a:schemeClr val="bg1"/>
              </a:solidFill>
            </a:rPr>
            <a:t>, </a:t>
          </a:r>
          <a:r>
            <a:rPr lang="en-US" sz="2800" dirty="0" err="1" smtClean="0">
              <a:solidFill>
                <a:schemeClr val="bg1"/>
              </a:solidFill>
            </a:rPr>
            <a:t>bền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vững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trên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cơ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sở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ổn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định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kinh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tế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vĩ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mô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và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không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ngừng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nâng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cao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chất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lượng</a:t>
          </a:r>
          <a:r>
            <a:rPr lang="en-US" sz="2800" dirty="0" smtClean="0">
              <a:solidFill>
                <a:schemeClr val="bg1"/>
              </a:solidFill>
            </a:rPr>
            <a:t>, </a:t>
          </a:r>
          <a:r>
            <a:rPr lang="en-US" sz="2800" dirty="0" err="1" smtClean="0">
              <a:solidFill>
                <a:schemeClr val="bg1"/>
              </a:solidFill>
            </a:rPr>
            <a:t>năng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suất</a:t>
          </a:r>
          <a:r>
            <a:rPr lang="en-US" sz="2800" dirty="0" smtClean="0">
              <a:solidFill>
                <a:schemeClr val="bg1"/>
              </a:solidFill>
            </a:rPr>
            <a:t>, </a:t>
          </a:r>
          <a:r>
            <a:rPr lang="en-US" sz="2800" dirty="0" err="1" smtClean="0">
              <a:solidFill>
                <a:schemeClr val="bg1"/>
              </a:solidFill>
            </a:rPr>
            <a:t>hiệu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quả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và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sức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cạnh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tranh</a:t>
          </a:r>
          <a:r>
            <a:rPr lang="en-US" sz="2800" dirty="0" smtClean="0">
              <a:solidFill>
                <a:schemeClr val="bg1"/>
              </a:solidFill>
            </a:rPr>
            <a:t>.</a:t>
          </a:r>
          <a:endParaRPr lang="en-US" sz="2800" dirty="0">
            <a:solidFill>
              <a:schemeClr val="bg1"/>
            </a:solidFill>
          </a:endParaRPr>
        </a:p>
      </dgm:t>
    </dgm:pt>
    <dgm:pt modelId="{6B9739D6-C86D-4068-9935-B9A5340D1239}" type="parTrans" cxnId="{8A96B95C-12F2-4865-B58D-883EB242CC89}">
      <dgm:prSet/>
      <dgm:spPr/>
      <dgm:t>
        <a:bodyPr/>
        <a:lstStyle/>
        <a:p>
          <a:endParaRPr lang="en-US"/>
        </a:p>
      </dgm:t>
    </dgm:pt>
    <dgm:pt modelId="{E2D3351A-AC3B-4ABC-92AF-5A14EA3EE86F}" type="sibTrans" cxnId="{8A96B95C-12F2-4865-B58D-883EB242CC89}">
      <dgm:prSet/>
      <dgm:spPr/>
      <dgm:t>
        <a:bodyPr/>
        <a:lstStyle/>
        <a:p>
          <a:endParaRPr lang="en-US"/>
        </a:p>
      </dgm:t>
    </dgm:pt>
    <dgm:pt modelId="{0742CA98-BA18-4035-8606-DADB245981F0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dirty="0" err="1" smtClean="0">
              <a:solidFill>
                <a:schemeClr val="bg1"/>
              </a:solidFill>
            </a:rPr>
            <a:t>Hoàn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thiện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nhà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nước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pháp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quyền</a:t>
          </a:r>
          <a:r>
            <a:rPr lang="en-US" sz="2800" dirty="0" smtClean="0">
              <a:solidFill>
                <a:schemeClr val="bg1"/>
              </a:solidFill>
            </a:rPr>
            <a:t> XHCN</a:t>
          </a:r>
          <a:endParaRPr lang="en-US" sz="2800" dirty="0">
            <a:solidFill>
              <a:schemeClr val="bg1"/>
            </a:solidFill>
          </a:endParaRPr>
        </a:p>
      </dgm:t>
    </dgm:pt>
    <dgm:pt modelId="{E3BDADAC-F8E5-4C6A-9D43-49FA2BB9A4EB}" type="parTrans" cxnId="{0EB4518D-263D-4CFC-A5B1-80A7728630E2}">
      <dgm:prSet/>
      <dgm:spPr/>
      <dgm:t>
        <a:bodyPr/>
        <a:lstStyle/>
        <a:p>
          <a:endParaRPr lang="en-US"/>
        </a:p>
      </dgm:t>
    </dgm:pt>
    <dgm:pt modelId="{BA05EE0F-5152-4CE4-A864-AD042A3256E9}" type="sibTrans" cxnId="{0EB4518D-263D-4CFC-A5B1-80A7728630E2}">
      <dgm:prSet/>
      <dgm:spPr/>
      <dgm:t>
        <a:bodyPr/>
        <a:lstStyle/>
        <a:p>
          <a:endParaRPr lang="en-US"/>
        </a:p>
      </dgm:t>
    </dgm:pt>
    <dgm:pt modelId="{EEDD6ED7-FC6B-4F88-8F0D-CADE73F8DCA3}">
      <dgm:prSet phldrT="[Text]" custT="1"/>
      <dgm:spPr>
        <a:solidFill>
          <a:srgbClr val="00B050">
            <a:alpha val="90000"/>
          </a:srgbClr>
        </a:solidFill>
      </dgm:spPr>
      <dgm:t>
        <a:bodyPr/>
        <a:lstStyle/>
        <a:p>
          <a:pPr algn="just"/>
          <a:r>
            <a:rPr lang="en-US" sz="2800" dirty="0" err="1" smtClean="0">
              <a:solidFill>
                <a:schemeClr val="bg1"/>
              </a:solidFill>
            </a:rPr>
            <a:t>Phát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huy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cao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nhất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nguồn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lực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trong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nước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đồng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thời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chủ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động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hội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nhập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quốc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tế</a:t>
          </a:r>
          <a:endParaRPr lang="en-US" sz="2800" dirty="0">
            <a:solidFill>
              <a:schemeClr val="bg1"/>
            </a:solidFill>
          </a:endParaRPr>
        </a:p>
      </dgm:t>
    </dgm:pt>
    <dgm:pt modelId="{D312F55A-7F07-49AB-A14A-E06EFDB4FDBE}" type="parTrans" cxnId="{7EA46859-3F4F-4A4E-A055-A58D1467650F}">
      <dgm:prSet/>
      <dgm:spPr/>
      <dgm:t>
        <a:bodyPr/>
        <a:lstStyle/>
        <a:p>
          <a:endParaRPr lang="en-US"/>
        </a:p>
      </dgm:t>
    </dgm:pt>
    <dgm:pt modelId="{184499A2-82C1-4696-A883-A890D9A29D0F}" type="sibTrans" cxnId="{7EA46859-3F4F-4A4E-A055-A58D1467650F}">
      <dgm:prSet/>
      <dgm:spPr/>
      <dgm:t>
        <a:bodyPr/>
        <a:lstStyle/>
        <a:p>
          <a:endParaRPr lang="en-US"/>
        </a:p>
      </dgm:t>
    </dgm:pt>
    <dgm:pt modelId="{2B701358-0BE4-4B5E-BAC5-6870CEBF51F4}" type="pres">
      <dgm:prSet presAssocID="{688DCF73-D7A6-4847-85C4-02279E538AF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93F2677-5C63-41C1-BC8D-158962AD6EAF}" type="pres">
      <dgm:prSet presAssocID="{4C834210-BDD2-4F28-A4A4-FC82F43ADE53}" presName="linNode" presStyleCnt="0"/>
      <dgm:spPr/>
    </dgm:pt>
    <dgm:pt modelId="{D3D5A061-C9CD-4272-80CB-B510B8B5F635}" type="pres">
      <dgm:prSet presAssocID="{4C834210-BDD2-4F28-A4A4-FC82F43ADE53}" presName="parentShp" presStyleLbl="node1" presStyleIdx="0" presStyleCnt="1" custScaleX="62020" custLinFactNeighborX="-20332" custLinFactNeighborY="30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B741A8-B1B9-4CFC-8F6E-647F9EC728C3}" type="pres">
      <dgm:prSet presAssocID="{4C834210-BDD2-4F28-A4A4-FC82F43ADE53}" presName="childShp" presStyleLbl="bgAccFollowNode1" presStyleIdx="0" presStyleCnt="1" custScaleX="1244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855A54-654D-4E8F-A208-621088D4E61D}" type="presOf" srcId="{AEFF5617-25FC-4DC9-BAFF-60B85E4C85D3}" destId="{95B741A8-B1B9-4CFC-8F6E-647F9EC728C3}" srcOrd="0" destOrd="0" presId="urn:microsoft.com/office/officeart/2005/8/layout/vList6"/>
    <dgm:cxn modelId="{849F6774-0626-458F-A25F-54A7E056127F}" type="presOf" srcId="{66D975E0-9152-47FE-9580-9FBF674AE3F1}" destId="{95B741A8-B1B9-4CFC-8F6E-647F9EC728C3}" srcOrd="0" destOrd="1" presId="urn:microsoft.com/office/officeart/2005/8/layout/vList6"/>
    <dgm:cxn modelId="{7EA46859-3F4F-4A4E-A055-A58D1467650F}" srcId="{4C834210-BDD2-4F28-A4A4-FC82F43ADE53}" destId="{EEDD6ED7-FC6B-4F88-8F0D-CADE73F8DCA3}" srcOrd="3" destOrd="0" parTransId="{D312F55A-7F07-49AB-A14A-E06EFDB4FDBE}" sibTransId="{184499A2-82C1-4696-A883-A890D9A29D0F}"/>
    <dgm:cxn modelId="{A733E225-CE1A-4E1D-8076-4C48A2B9B80E}" type="presOf" srcId="{0742CA98-BA18-4035-8606-DADB245981F0}" destId="{95B741A8-B1B9-4CFC-8F6E-647F9EC728C3}" srcOrd="0" destOrd="2" presId="urn:microsoft.com/office/officeart/2005/8/layout/vList6"/>
    <dgm:cxn modelId="{267D20CD-CB69-4C92-BF39-F3CD263EAD09}" type="presOf" srcId="{4C834210-BDD2-4F28-A4A4-FC82F43ADE53}" destId="{D3D5A061-C9CD-4272-80CB-B510B8B5F635}" srcOrd="0" destOrd="0" presId="urn:microsoft.com/office/officeart/2005/8/layout/vList6"/>
    <dgm:cxn modelId="{D37BCB74-6354-4C45-A438-C489C21C6ACA}" srcId="{688DCF73-D7A6-4847-85C4-02279E538AF5}" destId="{4C834210-BDD2-4F28-A4A4-FC82F43ADE53}" srcOrd="0" destOrd="0" parTransId="{90AE885C-2936-4563-B9AF-9AD6C7751898}" sibTransId="{B3DC35BF-F92C-435D-869D-4E6CE22C60FF}"/>
    <dgm:cxn modelId="{8A41D09C-F915-4024-AF0C-0F99F24F3698}" type="presOf" srcId="{EEDD6ED7-FC6B-4F88-8F0D-CADE73F8DCA3}" destId="{95B741A8-B1B9-4CFC-8F6E-647F9EC728C3}" srcOrd="0" destOrd="3" presId="urn:microsoft.com/office/officeart/2005/8/layout/vList6"/>
    <dgm:cxn modelId="{B78A27B6-CBDC-4113-83AF-379497A3B1B8}" type="presOf" srcId="{688DCF73-D7A6-4847-85C4-02279E538AF5}" destId="{2B701358-0BE4-4B5E-BAC5-6870CEBF51F4}" srcOrd="0" destOrd="0" presId="urn:microsoft.com/office/officeart/2005/8/layout/vList6"/>
    <dgm:cxn modelId="{0EB4518D-263D-4CFC-A5B1-80A7728630E2}" srcId="{4C834210-BDD2-4F28-A4A4-FC82F43ADE53}" destId="{0742CA98-BA18-4035-8606-DADB245981F0}" srcOrd="2" destOrd="0" parTransId="{E3BDADAC-F8E5-4C6A-9D43-49FA2BB9A4EB}" sibTransId="{BA05EE0F-5152-4CE4-A864-AD042A3256E9}"/>
    <dgm:cxn modelId="{8A96B95C-12F2-4865-B58D-883EB242CC89}" srcId="{4C834210-BDD2-4F28-A4A4-FC82F43ADE53}" destId="{66D975E0-9152-47FE-9580-9FBF674AE3F1}" srcOrd="1" destOrd="0" parTransId="{6B9739D6-C86D-4068-9935-B9A5340D1239}" sibTransId="{E2D3351A-AC3B-4ABC-92AF-5A14EA3EE86F}"/>
    <dgm:cxn modelId="{2E1FFB4D-DDE2-4F78-9BC4-4454F3EF5723}" srcId="{4C834210-BDD2-4F28-A4A4-FC82F43ADE53}" destId="{AEFF5617-25FC-4DC9-BAFF-60B85E4C85D3}" srcOrd="0" destOrd="0" parTransId="{EEBF2CAD-654F-47CD-8D9F-0B56DE20A60C}" sibTransId="{BDBE7B57-77B3-4BC3-8702-011EFCF5E920}"/>
    <dgm:cxn modelId="{CAC138E1-22E6-4B64-A870-884FAAE89978}" type="presParOf" srcId="{2B701358-0BE4-4B5E-BAC5-6870CEBF51F4}" destId="{093F2677-5C63-41C1-BC8D-158962AD6EAF}" srcOrd="0" destOrd="0" presId="urn:microsoft.com/office/officeart/2005/8/layout/vList6"/>
    <dgm:cxn modelId="{AD3917BA-7E5B-4247-B5E6-8BA983D6E6BD}" type="presParOf" srcId="{093F2677-5C63-41C1-BC8D-158962AD6EAF}" destId="{D3D5A061-C9CD-4272-80CB-B510B8B5F635}" srcOrd="0" destOrd="0" presId="urn:microsoft.com/office/officeart/2005/8/layout/vList6"/>
    <dgm:cxn modelId="{EB551F06-5235-4438-9463-ABCF8C5CA8C6}" type="presParOf" srcId="{093F2677-5C63-41C1-BC8D-158962AD6EAF}" destId="{95B741A8-B1B9-4CFC-8F6E-647F9EC728C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E10DF05-F4DD-4594-AEA1-87C1078D623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01119E-C21C-408F-AC7B-313CCE888647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rgbClr val="FFFF00"/>
              </a:solidFill>
              <a:latin typeface="+mn-lt"/>
            </a:rPr>
            <a:t>2.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Nội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dung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cơ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bản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của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Đảng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về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phát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triển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kinh</a:t>
          </a:r>
          <a:r>
            <a:rPr lang="en-US" sz="3200" b="1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rgbClr val="FFFF00"/>
              </a:solidFill>
              <a:latin typeface="+mn-lt"/>
            </a:rPr>
            <a:t>tế</a:t>
          </a:r>
          <a:endParaRPr lang="en-US" sz="3200" b="1" dirty="0">
            <a:solidFill>
              <a:srgbClr val="FFFF00"/>
            </a:solidFill>
            <a:latin typeface="+mn-lt"/>
          </a:endParaRPr>
        </a:p>
      </dgm:t>
    </dgm:pt>
    <dgm:pt modelId="{16DC5303-1F13-4382-BE69-26C4DC87D632}" type="parTrans" cxnId="{E18E4707-A3D5-450D-B5FE-C88F1E5DE60B}">
      <dgm:prSet/>
      <dgm:spPr/>
      <dgm:t>
        <a:bodyPr/>
        <a:lstStyle/>
        <a:p>
          <a:endParaRPr lang="en-US"/>
        </a:p>
      </dgm:t>
    </dgm:pt>
    <dgm:pt modelId="{8D747AB5-A0CF-49EB-9739-34E4619F12AB}" type="sibTrans" cxnId="{E18E4707-A3D5-450D-B5FE-C88F1E5DE60B}">
      <dgm:prSet/>
      <dgm:spPr/>
      <dgm:t>
        <a:bodyPr/>
        <a:lstStyle/>
        <a:p>
          <a:endParaRPr lang="en-US"/>
        </a:p>
      </dgm:t>
    </dgm:pt>
    <dgm:pt modelId="{3F5367B4-C1B6-44C7-AE9D-493912E98A9C}">
      <dgm:prSet phldrT="[Text]" custT="1"/>
      <dgm:spPr/>
      <dgm:t>
        <a:bodyPr/>
        <a:lstStyle/>
        <a:p>
          <a:pPr algn="just"/>
          <a:r>
            <a:rPr lang="vi-VN" sz="3200" b="1" dirty="0" smtClean="0">
              <a:solidFill>
                <a:schemeClr val="tx1"/>
              </a:solidFill>
              <a:latin typeface="+mn-lt"/>
            </a:rPr>
            <a:t>2.1. Hoàn thiện kinh tế thị trường định hướng XHCN</a:t>
          </a:r>
          <a:endParaRPr lang="en-US" sz="3200" b="1" dirty="0">
            <a:solidFill>
              <a:schemeClr val="tx1"/>
            </a:solidFill>
            <a:latin typeface="+mn-lt"/>
          </a:endParaRPr>
        </a:p>
      </dgm:t>
    </dgm:pt>
    <dgm:pt modelId="{5415E0D2-071C-4A3B-A3DB-7D18C020A7DB}" type="parTrans" cxnId="{27513078-B92B-41F9-A74C-C780AE63B18E}">
      <dgm:prSet/>
      <dgm:spPr/>
      <dgm:t>
        <a:bodyPr/>
        <a:lstStyle/>
        <a:p>
          <a:endParaRPr lang="en-US"/>
        </a:p>
      </dgm:t>
    </dgm:pt>
    <dgm:pt modelId="{310958E4-0FBE-4B4A-B312-1BA9A798F64E}" type="sibTrans" cxnId="{27513078-B92B-41F9-A74C-C780AE63B18E}">
      <dgm:prSet/>
      <dgm:spPr/>
      <dgm:t>
        <a:bodyPr/>
        <a:lstStyle/>
        <a:p>
          <a:endParaRPr lang="en-US"/>
        </a:p>
      </dgm:t>
    </dgm:pt>
    <dgm:pt modelId="{3E5AB9CD-68C8-4EEA-9B61-CB15180E8178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chemeClr val="tx1"/>
              </a:solidFill>
              <a:latin typeface="+mn-lt"/>
            </a:rPr>
            <a:t>2.2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Đẩy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mạnh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CNH,HĐH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gắn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với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phát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triển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kinh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tế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tri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thức</a:t>
          </a:r>
          <a:endParaRPr lang="en-US" sz="3200" b="1" dirty="0">
            <a:solidFill>
              <a:schemeClr val="tx1"/>
            </a:solidFill>
            <a:latin typeface="+mn-lt"/>
          </a:endParaRPr>
        </a:p>
      </dgm:t>
    </dgm:pt>
    <dgm:pt modelId="{A35E0DF8-1648-4847-9112-3FF0ED4F9BFD}" type="parTrans" cxnId="{997CFEB5-81CB-4388-8FCD-F5A0ABCB4889}">
      <dgm:prSet/>
      <dgm:spPr/>
      <dgm:t>
        <a:bodyPr/>
        <a:lstStyle/>
        <a:p>
          <a:endParaRPr lang="en-US"/>
        </a:p>
      </dgm:t>
    </dgm:pt>
    <dgm:pt modelId="{3ECFFDC6-58CC-4A78-9E73-0760CEA12FA7}" type="sibTrans" cxnId="{997CFEB5-81CB-4388-8FCD-F5A0ABCB4889}">
      <dgm:prSet/>
      <dgm:spPr/>
      <dgm:t>
        <a:bodyPr/>
        <a:lstStyle/>
        <a:p>
          <a:endParaRPr lang="en-US"/>
        </a:p>
      </dgm:t>
    </dgm:pt>
    <dgm:pt modelId="{74038B77-0327-423F-AC7D-5DFD074A233E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chemeClr val="tx1"/>
              </a:solidFill>
              <a:latin typeface="+mn-lt"/>
            </a:rPr>
            <a:t>2.3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Phát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triển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kinh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tế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gắn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với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thực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hiện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tiến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bộ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và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công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bằng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xã</a:t>
          </a:r>
          <a:r>
            <a:rPr lang="en-US" sz="3200" b="1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+mn-lt"/>
            </a:rPr>
            <a:t>hội</a:t>
          </a:r>
          <a:endParaRPr lang="en-US" sz="3200" b="1" dirty="0">
            <a:solidFill>
              <a:schemeClr val="tx1"/>
            </a:solidFill>
            <a:latin typeface="+mn-lt"/>
          </a:endParaRPr>
        </a:p>
      </dgm:t>
    </dgm:pt>
    <dgm:pt modelId="{BC8D03E9-D60E-4AD8-A8B5-024EF2BE21C2}" type="parTrans" cxnId="{18986A92-5436-40BB-A640-1CA1E6CCAF08}">
      <dgm:prSet/>
      <dgm:spPr/>
      <dgm:t>
        <a:bodyPr/>
        <a:lstStyle/>
        <a:p>
          <a:endParaRPr lang="en-US"/>
        </a:p>
      </dgm:t>
    </dgm:pt>
    <dgm:pt modelId="{E53F4B5B-5A84-44A6-A873-5AC623B19075}" type="sibTrans" cxnId="{18986A92-5436-40BB-A640-1CA1E6CCAF08}">
      <dgm:prSet/>
      <dgm:spPr/>
      <dgm:t>
        <a:bodyPr/>
        <a:lstStyle/>
        <a:p>
          <a:endParaRPr lang="en-US"/>
        </a:p>
      </dgm:t>
    </dgm:pt>
    <dgm:pt modelId="{D1D4EA1F-8144-4056-83B3-2565E73BE329}" type="pres">
      <dgm:prSet presAssocID="{FE10DF05-F4DD-4594-AEA1-87C1078D623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909B4CA5-2787-45E0-BC27-174B5C90AC7F}" type="pres">
      <dgm:prSet presAssocID="{AC01119E-C21C-408F-AC7B-313CCE888647}" presName="root" presStyleCnt="0"/>
      <dgm:spPr/>
    </dgm:pt>
    <dgm:pt modelId="{F6C3ADED-6981-47CD-A83F-C1D8B6B3C7CB}" type="pres">
      <dgm:prSet presAssocID="{AC01119E-C21C-408F-AC7B-313CCE888647}" presName="rootComposite" presStyleCnt="0"/>
      <dgm:spPr/>
    </dgm:pt>
    <dgm:pt modelId="{6E09BDA8-0546-4157-BEB7-18370D0BBFDA}" type="pres">
      <dgm:prSet presAssocID="{AC01119E-C21C-408F-AC7B-313CCE888647}" presName="rootText" presStyleLbl="node1" presStyleIdx="0" presStyleCnt="1" custScaleX="407419"/>
      <dgm:spPr/>
      <dgm:t>
        <a:bodyPr/>
        <a:lstStyle/>
        <a:p>
          <a:endParaRPr lang="en-US"/>
        </a:p>
      </dgm:t>
    </dgm:pt>
    <dgm:pt modelId="{13A91B75-B222-4B95-A6B7-F157BCD1F8E4}" type="pres">
      <dgm:prSet presAssocID="{AC01119E-C21C-408F-AC7B-313CCE888647}" presName="rootConnector" presStyleLbl="node1" presStyleIdx="0" presStyleCnt="1"/>
      <dgm:spPr/>
      <dgm:t>
        <a:bodyPr/>
        <a:lstStyle/>
        <a:p>
          <a:endParaRPr lang="en-US"/>
        </a:p>
      </dgm:t>
    </dgm:pt>
    <dgm:pt modelId="{4BE6FA3B-84B3-49E1-B855-E0E1F4B1D0CD}" type="pres">
      <dgm:prSet presAssocID="{AC01119E-C21C-408F-AC7B-313CCE888647}" presName="childShape" presStyleCnt="0"/>
      <dgm:spPr/>
    </dgm:pt>
    <dgm:pt modelId="{C40808FE-0D2B-477D-9C75-4EB920FA8D69}" type="pres">
      <dgm:prSet presAssocID="{5415E0D2-071C-4A3B-A3DB-7D18C020A7DB}" presName="Name13" presStyleLbl="parChTrans1D2" presStyleIdx="0" presStyleCnt="3"/>
      <dgm:spPr/>
      <dgm:t>
        <a:bodyPr/>
        <a:lstStyle/>
        <a:p>
          <a:endParaRPr lang="en-US"/>
        </a:p>
      </dgm:t>
    </dgm:pt>
    <dgm:pt modelId="{3EED1250-1886-4B42-B6EF-36F723EFD44C}" type="pres">
      <dgm:prSet presAssocID="{3F5367B4-C1B6-44C7-AE9D-493912E98A9C}" presName="childText" presStyleLbl="bgAcc1" presStyleIdx="0" presStyleCnt="3" custScaleX="4234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205F89-67B9-477F-AEB6-782E8A80360A}" type="pres">
      <dgm:prSet presAssocID="{A35E0DF8-1648-4847-9112-3FF0ED4F9BFD}" presName="Name13" presStyleLbl="parChTrans1D2" presStyleIdx="1" presStyleCnt="3"/>
      <dgm:spPr/>
      <dgm:t>
        <a:bodyPr/>
        <a:lstStyle/>
        <a:p>
          <a:endParaRPr lang="en-US"/>
        </a:p>
      </dgm:t>
    </dgm:pt>
    <dgm:pt modelId="{3E703F8F-006B-46EA-BDF0-6CF4F826A493}" type="pres">
      <dgm:prSet presAssocID="{3E5AB9CD-68C8-4EEA-9B61-CB15180E8178}" presName="childText" presStyleLbl="bgAcc1" presStyleIdx="1" presStyleCnt="3" custScaleX="4250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F2EF5F-2700-48FA-AE0E-81A4669D8573}" type="pres">
      <dgm:prSet presAssocID="{BC8D03E9-D60E-4AD8-A8B5-024EF2BE21C2}" presName="Name13" presStyleLbl="parChTrans1D2" presStyleIdx="2" presStyleCnt="3"/>
      <dgm:spPr/>
      <dgm:t>
        <a:bodyPr/>
        <a:lstStyle/>
        <a:p>
          <a:endParaRPr lang="en-US"/>
        </a:p>
      </dgm:t>
    </dgm:pt>
    <dgm:pt modelId="{E2B6285D-376B-40E3-A3BC-DEDEBBC22F9A}" type="pres">
      <dgm:prSet presAssocID="{74038B77-0327-423F-AC7D-5DFD074A233E}" presName="childText" presStyleLbl="bgAcc1" presStyleIdx="2" presStyleCnt="3" custScaleX="431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A6C441-C541-458D-B4D1-C7F2F61A390B}" type="presOf" srcId="{3E5AB9CD-68C8-4EEA-9B61-CB15180E8178}" destId="{3E703F8F-006B-46EA-BDF0-6CF4F826A493}" srcOrd="0" destOrd="0" presId="urn:microsoft.com/office/officeart/2005/8/layout/hierarchy3"/>
    <dgm:cxn modelId="{E18E4707-A3D5-450D-B5FE-C88F1E5DE60B}" srcId="{FE10DF05-F4DD-4594-AEA1-87C1078D6239}" destId="{AC01119E-C21C-408F-AC7B-313CCE888647}" srcOrd="0" destOrd="0" parTransId="{16DC5303-1F13-4382-BE69-26C4DC87D632}" sibTransId="{8D747AB5-A0CF-49EB-9739-34E4619F12AB}"/>
    <dgm:cxn modelId="{997CFEB5-81CB-4388-8FCD-F5A0ABCB4889}" srcId="{AC01119E-C21C-408F-AC7B-313CCE888647}" destId="{3E5AB9CD-68C8-4EEA-9B61-CB15180E8178}" srcOrd="1" destOrd="0" parTransId="{A35E0DF8-1648-4847-9112-3FF0ED4F9BFD}" sibTransId="{3ECFFDC6-58CC-4A78-9E73-0760CEA12FA7}"/>
    <dgm:cxn modelId="{5514E0D5-629D-4465-ADED-EFDAB23EDAD7}" type="presOf" srcId="{AC01119E-C21C-408F-AC7B-313CCE888647}" destId="{13A91B75-B222-4B95-A6B7-F157BCD1F8E4}" srcOrd="1" destOrd="0" presId="urn:microsoft.com/office/officeart/2005/8/layout/hierarchy3"/>
    <dgm:cxn modelId="{27513078-B92B-41F9-A74C-C780AE63B18E}" srcId="{AC01119E-C21C-408F-AC7B-313CCE888647}" destId="{3F5367B4-C1B6-44C7-AE9D-493912E98A9C}" srcOrd="0" destOrd="0" parTransId="{5415E0D2-071C-4A3B-A3DB-7D18C020A7DB}" sibTransId="{310958E4-0FBE-4B4A-B312-1BA9A798F64E}"/>
    <dgm:cxn modelId="{5BF46728-BF2D-457F-B5EC-950F918989F3}" type="presOf" srcId="{FE10DF05-F4DD-4594-AEA1-87C1078D6239}" destId="{D1D4EA1F-8144-4056-83B3-2565E73BE329}" srcOrd="0" destOrd="0" presId="urn:microsoft.com/office/officeart/2005/8/layout/hierarchy3"/>
    <dgm:cxn modelId="{BF6A0024-7CBE-4568-A38C-75801EB789B3}" type="presOf" srcId="{3F5367B4-C1B6-44C7-AE9D-493912E98A9C}" destId="{3EED1250-1886-4B42-B6EF-36F723EFD44C}" srcOrd="0" destOrd="0" presId="urn:microsoft.com/office/officeart/2005/8/layout/hierarchy3"/>
    <dgm:cxn modelId="{E493F095-248A-4E42-91A6-9819DD57DC0F}" type="presOf" srcId="{5415E0D2-071C-4A3B-A3DB-7D18C020A7DB}" destId="{C40808FE-0D2B-477D-9C75-4EB920FA8D69}" srcOrd="0" destOrd="0" presId="urn:microsoft.com/office/officeart/2005/8/layout/hierarchy3"/>
    <dgm:cxn modelId="{316D41AC-618C-4A8F-83E8-8991B7F7D5CB}" type="presOf" srcId="{A35E0DF8-1648-4847-9112-3FF0ED4F9BFD}" destId="{1F205F89-67B9-477F-AEB6-782E8A80360A}" srcOrd="0" destOrd="0" presId="urn:microsoft.com/office/officeart/2005/8/layout/hierarchy3"/>
    <dgm:cxn modelId="{D22A30E3-A397-4CE1-A98E-B2C32A6A9D89}" type="presOf" srcId="{AC01119E-C21C-408F-AC7B-313CCE888647}" destId="{6E09BDA8-0546-4157-BEB7-18370D0BBFDA}" srcOrd="0" destOrd="0" presId="urn:microsoft.com/office/officeart/2005/8/layout/hierarchy3"/>
    <dgm:cxn modelId="{CF5E5639-B0C5-4BAD-9EE0-A8C8CCD4EE58}" type="presOf" srcId="{74038B77-0327-423F-AC7D-5DFD074A233E}" destId="{E2B6285D-376B-40E3-A3BC-DEDEBBC22F9A}" srcOrd="0" destOrd="0" presId="urn:microsoft.com/office/officeart/2005/8/layout/hierarchy3"/>
    <dgm:cxn modelId="{18986A92-5436-40BB-A640-1CA1E6CCAF08}" srcId="{AC01119E-C21C-408F-AC7B-313CCE888647}" destId="{74038B77-0327-423F-AC7D-5DFD074A233E}" srcOrd="2" destOrd="0" parTransId="{BC8D03E9-D60E-4AD8-A8B5-024EF2BE21C2}" sibTransId="{E53F4B5B-5A84-44A6-A873-5AC623B19075}"/>
    <dgm:cxn modelId="{646A220C-2C64-49BD-96C1-A5702669624A}" type="presOf" srcId="{BC8D03E9-D60E-4AD8-A8B5-024EF2BE21C2}" destId="{3BF2EF5F-2700-48FA-AE0E-81A4669D8573}" srcOrd="0" destOrd="0" presId="urn:microsoft.com/office/officeart/2005/8/layout/hierarchy3"/>
    <dgm:cxn modelId="{66A06F22-D83C-4969-9B44-CF4AF72EB402}" type="presParOf" srcId="{D1D4EA1F-8144-4056-83B3-2565E73BE329}" destId="{909B4CA5-2787-45E0-BC27-174B5C90AC7F}" srcOrd="0" destOrd="0" presId="urn:microsoft.com/office/officeart/2005/8/layout/hierarchy3"/>
    <dgm:cxn modelId="{FFA66CB6-C726-4D46-9BBD-B6ACD7D688D0}" type="presParOf" srcId="{909B4CA5-2787-45E0-BC27-174B5C90AC7F}" destId="{F6C3ADED-6981-47CD-A83F-C1D8B6B3C7CB}" srcOrd="0" destOrd="0" presId="urn:microsoft.com/office/officeart/2005/8/layout/hierarchy3"/>
    <dgm:cxn modelId="{83A14735-4BF9-4F9C-97C4-DEA787DAD4C7}" type="presParOf" srcId="{F6C3ADED-6981-47CD-A83F-C1D8B6B3C7CB}" destId="{6E09BDA8-0546-4157-BEB7-18370D0BBFDA}" srcOrd="0" destOrd="0" presId="urn:microsoft.com/office/officeart/2005/8/layout/hierarchy3"/>
    <dgm:cxn modelId="{8C350AAB-A1F9-460E-9A4B-E3BBFB7DBE1A}" type="presParOf" srcId="{F6C3ADED-6981-47CD-A83F-C1D8B6B3C7CB}" destId="{13A91B75-B222-4B95-A6B7-F157BCD1F8E4}" srcOrd="1" destOrd="0" presId="urn:microsoft.com/office/officeart/2005/8/layout/hierarchy3"/>
    <dgm:cxn modelId="{F8E6A29C-E779-433D-9B23-4D63B6792E2D}" type="presParOf" srcId="{909B4CA5-2787-45E0-BC27-174B5C90AC7F}" destId="{4BE6FA3B-84B3-49E1-B855-E0E1F4B1D0CD}" srcOrd="1" destOrd="0" presId="urn:microsoft.com/office/officeart/2005/8/layout/hierarchy3"/>
    <dgm:cxn modelId="{A0012FD4-5185-4709-AA89-1B97408DFE37}" type="presParOf" srcId="{4BE6FA3B-84B3-49E1-B855-E0E1F4B1D0CD}" destId="{C40808FE-0D2B-477D-9C75-4EB920FA8D69}" srcOrd="0" destOrd="0" presId="urn:microsoft.com/office/officeart/2005/8/layout/hierarchy3"/>
    <dgm:cxn modelId="{B5732CE6-561B-4332-B72B-1731A6620D8C}" type="presParOf" srcId="{4BE6FA3B-84B3-49E1-B855-E0E1F4B1D0CD}" destId="{3EED1250-1886-4B42-B6EF-36F723EFD44C}" srcOrd="1" destOrd="0" presId="urn:microsoft.com/office/officeart/2005/8/layout/hierarchy3"/>
    <dgm:cxn modelId="{6CCD375D-5A29-499D-B984-9C291816FC4A}" type="presParOf" srcId="{4BE6FA3B-84B3-49E1-B855-E0E1F4B1D0CD}" destId="{1F205F89-67B9-477F-AEB6-782E8A80360A}" srcOrd="2" destOrd="0" presId="urn:microsoft.com/office/officeart/2005/8/layout/hierarchy3"/>
    <dgm:cxn modelId="{A7ABFCE5-CEC3-4A06-80F5-7D6BE871DB53}" type="presParOf" srcId="{4BE6FA3B-84B3-49E1-B855-E0E1F4B1D0CD}" destId="{3E703F8F-006B-46EA-BDF0-6CF4F826A493}" srcOrd="3" destOrd="0" presId="urn:microsoft.com/office/officeart/2005/8/layout/hierarchy3"/>
    <dgm:cxn modelId="{E8CA4C25-40D1-478C-8946-CE7196587A25}" type="presParOf" srcId="{4BE6FA3B-84B3-49E1-B855-E0E1F4B1D0CD}" destId="{3BF2EF5F-2700-48FA-AE0E-81A4669D8573}" srcOrd="4" destOrd="0" presId="urn:microsoft.com/office/officeart/2005/8/layout/hierarchy3"/>
    <dgm:cxn modelId="{3A67B531-C35F-4631-840B-46B2ED98251C}" type="presParOf" srcId="{4BE6FA3B-84B3-49E1-B855-E0E1F4B1D0CD}" destId="{E2B6285D-376B-40E3-A3BC-DEDEBBC22F9A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6C984BB-6A88-4A0E-BDDD-BC1BE8A4A3B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B96711-3078-44A1-BD92-0FF9C3042543}">
      <dgm:prSet phldrT="[Text]" custT="1"/>
      <dgm:spPr>
        <a:solidFill>
          <a:srgbClr val="00B050"/>
        </a:solidFill>
      </dgm:spPr>
      <dgm:t>
        <a:bodyPr/>
        <a:lstStyle/>
        <a:p>
          <a:r>
            <a:rPr lang="vi-VN" sz="2800" b="1" dirty="0" smtClean="0">
              <a:solidFill>
                <a:schemeClr val="bg1"/>
              </a:solidFill>
            </a:rPr>
            <a:t>2.1. Hoàn thiện kinh tế thị trường định hướng XHCN</a:t>
          </a:r>
          <a:endParaRPr lang="en-US" sz="2800" b="1" dirty="0" smtClean="0">
            <a:solidFill>
              <a:schemeClr val="bg1"/>
            </a:solidFill>
          </a:endParaRPr>
        </a:p>
      </dgm:t>
    </dgm:pt>
    <dgm:pt modelId="{E2B65AB9-3BDF-4FB6-A42F-BA592217CE66}" type="parTrans" cxnId="{D7FFD0F2-7FF1-46A4-8C0E-17A223D2B0BC}">
      <dgm:prSet/>
      <dgm:spPr/>
      <dgm:t>
        <a:bodyPr/>
        <a:lstStyle/>
        <a:p>
          <a:endParaRPr lang="en-US"/>
        </a:p>
      </dgm:t>
    </dgm:pt>
    <dgm:pt modelId="{7AE14325-5E39-4C12-93A7-926FB9749340}" type="sibTrans" cxnId="{D7FFD0F2-7FF1-46A4-8C0E-17A223D2B0BC}">
      <dgm:prSet/>
      <dgm:spPr/>
      <dgm:t>
        <a:bodyPr/>
        <a:lstStyle/>
        <a:p>
          <a:endParaRPr lang="en-US"/>
        </a:p>
      </dgm:t>
    </dgm:pt>
    <dgm:pt modelId="{D05C2BD3-9A24-4F23-A44C-63EDF424878C}">
      <dgm:prSet phldrT="[Text]" custT="1"/>
      <dgm:spPr/>
      <dgm:t>
        <a:bodyPr/>
        <a:lstStyle/>
        <a:p>
          <a:r>
            <a:rPr lang="vi-VN" sz="2800" b="0" i="0" dirty="0" smtClean="0">
              <a:latin typeface="+mn-lt"/>
            </a:rPr>
            <a:t>2.1.2.</a:t>
          </a:r>
          <a:r>
            <a:rPr lang="en-US" sz="2800" b="0" i="0" dirty="0" err="1" smtClean="0">
              <a:latin typeface="+mn-lt"/>
            </a:rPr>
            <a:t>Mục</a:t>
          </a:r>
          <a:r>
            <a:rPr lang="en-US" sz="2800" b="0" i="0" dirty="0" smtClean="0">
              <a:latin typeface="+mn-lt"/>
            </a:rPr>
            <a:t> </a:t>
          </a:r>
          <a:r>
            <a:rPr lang="en-US" sz="2800" b="0" i="0" dirty="0" err="1" smtClean="0">
              <a:latin typeface="+mn-lt"/>
            </a:rPr>
            <a:t>tiêu</a:t>
          </a:r>
          <a:r>
            <a:rPr lang="en-US" sz="2800" b="0" i="0" dirty="0" smtClean="0">
              <a:latin typeface="+mn-lt"/>
            </a:rPr>
            <a:t> </a:t>
          </a:r>
          <a:r>
            <a:rPr lang="en-US" sz="2800" b="0" i="0" dirty="0" err="1" smtClean="0">
              <a:latin typeface="+mn-lt"/>
            </a:rPr>
            <a:t>tổng</a:t>
          </a:r>
          <a:r>
            <a:rPr lang="en-US" sz="2800" b="0" i="0" dirty="0" smtClean="0">
              <a:latin typeface="+mn-lt"/>
            </a:rPr>
            <a:t> </a:t>
          </a:r>
          <a:r>
            <a:rPr lang="en-US" sz="2800" b="0" i="0" dirty="0" err="1" smtClean="0">
              <a:latin typeface="+mn-lt"/>
            </a:rPr>
            <a:t>quát</a:t>
          </a:r>
          <a:endParaRPr lang="en-US" sz="2800" dirty="0"/>
        </a:p>
      </dgm:t>
    </dgm:pt>
    <dgm:pt modelId="{2BC31143-6645-4981-AB17-848CCB5FDEEA}" type="parTrans" cxnId="{E317F354-5A6F-439B-93E9-8D5B283C4A6C}">
      <dgm:prSet/>
      <dgm:spPr/>
      <dgm:t>
        <a:bodyPr/>
        <a:lstStyle/>
        <a:p>
          <a:endParaRPr lang="en-US"/>
        </a:p>
      </dgm:t>
    </dgm:pt>
    <dgm:pt modelId="{BA5720A4-6FC1-40FF-AEB7-6D8EB20EDA0C}" type="sibTrans" cxnId="{E317F354-5A6F-439B-93E9-8D5B283C4A6C}">
      <dgm:prSet/>
      <dgm:spPr/>
      <dgm:t>
        <a:bodyPr/>
        <a:lstStyle/>
        <a:p>
          <a:endParaRPr lang="en-US"/>
        </a:p>
      </dgm:t>
    </dgm:pt>
    <dgm:pt modelId="{E7440DA8-74AA-4E17-A6E9-2675CA2DAC25}">
      <dgm:prSet phldrT="[Text]" custT="1"/>
      <dgm:spPr/>
      <dgm:t>
        <a:bodyPr/>
        <a:lstStyle/>
        <a:p>
          <a:r>
            <a:rPr lang="vi-VN" sz="2800" b="0" i="0" dirty="0" smtClean="0">
              <a:latin typeface="+mn-lt"/>
            </a:rPr>
            <a:t>2.1.1. </a:t>
          </a:r>
          <a:r>
            <a:rPr lang="en-US" sz="2800" b="0" i="0" dirty="0" err="1" smtClean="0">
              <a:latin typeface="+mn-lt"/>
            </a:rPr>
            <a:t>Khái</a:t>
          </a:r>
          <a:r>
            <a:rPr lang="en-US" sz="2800" b="0" i="0" dirty="0" smtClean="0">
              <a:latin typeface="+mn-lt"/>
            </a:rPr>
            <a:t> </a:t>
          </a:r>
          <a:r>
            <a:rPr lang="en-US" sz="2800" b="0" i="0" dirty="0" err="1" smtClean="0">
              <a:latin typeface="+mn-lt"/>
            </a:rPr>
            <a:t>niệm</a:t>
          </a:r>
          <a:endParaRPr lang="en-US" sz="2800" b="1" dirty="0" smtClean="0">
            <a:solidFill>
              <a:schemeClr val="bg1"/>
            </a:solidFill>
          </a:endParaRPr>
        </a:p>
      </dgm:t>
    </dgm:pt>
    <dgm:pt modelId="{612CE29A-EEA0-4817-803A-868DDBAEB949}" type="parTrans" cxnId="{0FBE380D-3BC8-4584-BC70-685369EA4E25}">
      <dgm:prSet/>
      <dgm:spPr/>
      <dgm:t>
        <a:bodyPr/>
        <a:lstStyle/>
        <a:p>
          <a:endParaRPr lang="en-US"/>
        </a:p>
      </dgm:t>
    </dgm:pt>
    <dgm:pt modelId="{BB1E35EF-D935-43AF-86A6-697971D2F476}" type="sibTrans" cxnId="{0FBE380D-3BC8-4584-BC70-685369EA4E25}">
      <dgm:prSet/>
      <dgm:spPr/>
      <dgm:t>
        <a:bodyPr/>
        <a:lstStyle/>
        <a:p>
          <a:endParaRPr lang="en-US"/>
        </a:p>
      </dgm:t>
    </dgm:pt>
    <dgm:pt modelId="{04E34621-BCBE-46E3-B263-D7DC7A1F82B7}">
      <dgm:prSet phldrT="[Text]" custT="1"/>
      <dgm:spPr/>
      <dgm:t>
        <a:bodyPr/>
        <a:lstStyle/>
        <a:p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2.1.3.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Nhiệm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vụ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tiếp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tục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hoàn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thiện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dirty="0" err="1" smtClean="0">
              <a:latin typeface="Arial" panose="020B0604020202020204" pitchFamily="34" charset="0"/>
              <a:cs typeface="Arial" panose="020B0604020202020204" pitchFamily="34" charset="0"/>
            </a:rPr>
            <a:t>chế</a:t>
          </a:r>
          <a:r>
            <a:rPr lang="en-US" sz="2800" b="0" i="0" dirty="0" smtClean="0">
              <a:latin typeface="Arial" panose="020B0604020202020204" pitchFamily="34" charset="0"/>
              <a:cs typeface="Arial" panose="020B0604020202020204" pitchFamily="34" charset="0"/>
            </a:rPr>
            <a:t> KTTTĐHXHCN</a:t>
          </a:r>
          <a:endParaRPr lang="en-US" sz="2800" dirty="0"/>
        </a:p>
      </dgm:t>
    </dgm:pt>
    <dgm:pt modelId="{201DEEFF-5D8E-445A-8C53-9D3F87586FC7}" type="parTrans" cxnId="{78B9AD3F-8AF2-4FE3-8FA7-1F0939960F69}">
      <dgm:prSet/>
      <dgm:spPr/>
      <dgm:t>
        <a:bodyPr/>
        <a:lstStyle/>
        <a:p>
          <a:endParaRPr lang="en-US"/>
        </a:p>
      </dgm:t>
    </dgm:pt>
    <dgm:pt modelId="{D5BDCE41-C9CE-4381-BFE0-B8094A51D718}" type="sibTrans" cxnId="{78B9AD3F-8AF2-4FE3-8FA7-1F0939960F69}">
      <dgm:prSet/>
      <dgm:spPr/>
      <dgm:t>
        <a:bodyPr/>
        <a:lstStyle/>
        <a:p>
          <a:endParaRPr lang="en-US"/>
        </a:p>
      </dgm:t>
    </dgm:pt>
    <dgm:pt modelId="{F0E34DDC-8D5E-4B64-B6E3-3FD0BB4AA775}" type="pres">
      <dgm:prSet presAssocID="{F6C984BB-6A88-4A0E-BDDD-BC1BE8A4A3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BE53D55-74D9-4F2C-83C3-0FC82B60EC9E}" type="pres">
      <dgm:prSet presAssocID="{08B96711-3078-44A1-BD92-0FF9C3042543}" presName="root1" presStyleCnt="0"/>
      <dgm:spPr/>
    </dgm:pt>
    <dgm:pt modelId="{A6ED73E6-1A3B-491C-B7D0-5F0977221EA4}" type="pres">
      <dgm:prSet presAssocID="{08B96711-3078-44A1-BD92-0FF9C3042543}" presName="LevelOneTextNode" presStyleLbl="node0" presStyleIdx="0" presStyleCnt="1" custScaleX="149821" custScaleY="33064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C242F8-675A-4CE5-8C16-F2C80377538A}" type="pres">
      <dgm:prSet presAssocID="{08B96711-3078-44A1-BD92-0FF9C3042543}" presName="level2hierChild" presStyleCnt="0"/>
      <dgm:spPr/>
    </dgm:pt>
    <dgm:pt modelId="{4A6CFDD4-8469-4329-B107-0F8A887E8FB1}" type="pres">
      <dgm:prSet presAssocID="{612CE29A-EEA0-4817-803A-868DDBAEB94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63ED0EEE-3D6F-4677-A57F-EF02249D8EE9}" type="pres">
      <dgm:prSet presAssocID="{612CE29A-EEA0-4817-803A-868DDBAEB94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FABE57BB-BD4A-43F2-8609-4CDE7F36502F}" type="pres">
      <dgm:prSet presAssocID="{E7440DA8-74AA-4E17-A6E9-2675CA2DAC25}" presName="root2" presStyleCnt="0"/>
      <dgm:spPr/>
    </dgm:pt>
    <dgm:pt modelId="{14DBE1A2-372C-460E-B279-45C0AFC54DAE}" type="pres">
      <dgm:prSet presAssocID="{E7440DA8-74AA-4E17-A6E9-2675CA2DAC25}" presName="LevelTwoTextNode" presStyleLbl="node2" presStyleIdx="0" presStyleCnt="3" custScaleX="27220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6A0D85-2530-4893-843C-C88A54FDCFA0}" type="pres">
      <dgm:prSet presAssocID="{E7440DA8-74AA-4E17-A6E9-2675CA2DAC25}" presName="level3hierChild" presStyleCnt="0"/>
      <dgm:spPr/>
    </dgm:pt>
    <dgm:pt modelId="{FFCED6EF-F857-4D45-8257-A44BFECCFE19}" type="pres">
      <dgm:prSet presAssocID="{2BC31143-6645-4981-AB17-848CCB5FDEEA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5E170AAE-66EA-4A13-8195-625B072DC97E}" type="pres">
      <dgm:prSet presAssocID="{2BC31143-6645-4981-AB17-848CCB5FDEEA}" presName="connTx" presStyleLbl="parChTrans1D2" presStyleIdx="1" presStyleCnt="3"/>
      <dgm:spPr/>
      <dgm:t>
        <a:bodyPr/>
        <a:lstStyle/>
        <a:p>
          <a:endParaRPr lang="en-US"/>
        </a:p>
      </dgm:t>
    </dgm:pt>
    <dgm:pt modelId="{B20B5DD4-8D63-4B84-B1E4-FA29B0720E11}" type="pres">
      <dgm:prSet presAssocID="{D05C2BD3-9A24-4F23-A44C-63EDF424878C}" presName="root2" presStyleCnt="0"/>
      <dgm:spPr/>
    </dgm:pt>
    <dgm:pt modelId="{4F08BE83-E162-4731-90E3-865F87699283}" type="pres">
      <dgm:prSet presAssocID="{D05C2BD3-9A24-4F23-A44C-63EDF424878C}" presName="LevelTwoTextNode" presStyleLbl="node2" presStyleIdx="1" presStyleCnt="3" custScaleX="2684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564CB7B-7D94-4BE2-B617-9C93F98E3053}" type="pres">
      <dgm:prSet presAssocID="{D05C2BD3-9A24-4F23-A44C-63EDF424878C}" presName="level3hierChild" presStyleCnt="0"/>
      <dgm:spPr/>
    </dgm:pt>
    <dgm:pt modelId="{E073E386-CB67-4B0B-A47E-0D98D3ECF4A8}" type="pres">
      <dgm:prSet presAssocID="{201DEEFF-5D8E-445A-8C53-9D3F87586FC7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59B17899-3917-42D9-A91E-C58A767E1122}" type="pres">
      <dgm:prSet presAssocID="{201DEEFF-5D8E-445A-8C53-9D3F87586FC7}" presName="connTx" presStyleLbl="parChTrans1D2" presStyleIdx="2" presStyleCnt="3"/>
      <dgm:spPr/>
      <dgm:t>
        <a:bodyPr/>
        <a:lstStyle/>
        <a:p>
          <a:endParaRPr lang="en-US"/>
        </a:p>
      </dgm:t>
    </dgm:pt>
    <dgm:pt modelId="{EE274214-B2E3-4CB1-AD40-70B6CFED3226}" type="pres">
      <dgm:prSet presAssocID="{04E34621-BCBE-46E3-B263-D7DC7A1F82B7}" presName="root2" presStyleCnt="0"/>
      <dgm:spPr/>
    </dgm:pt>
    <dgm:pt modelId="{A17F6285-5F1D-443D-BC6F-268660DCC5B2}" type="pres">
      <dgm:prSet presAssocID="{04E34621-BCBE-46E3-B263-D7DC7A1F82B7}" presName="LevelTwoTextNode" presStyleLbl="node2" presStyleIdx="2" presStyleCnt="3" custScaleX="300091" custScaleY="15647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621AEE3-F8B3-4BB1-B712-DDBD25C968BD}" type="pres">
      <dgm:prSet presAssocID="{04E34621-BCBE-46E3-B263-D7DC7A1F82B7}" presName="level3hierChild" presStyleCnt="0"/>
      <dgm:spPr/>
    </dgm:pt>
  </dgm:ptLst>
  <dgm:cxnLst>
    <dgm:cxn modelId="{E317F354-5A6F-439B-93E9-8D5B283C4A6C}" srcId="{08B96711-3078-44A1-BD92-0FF9C3042543}" destId="{D05C2BD3-9A24-4F23-A44C-63EDF424878C}" srcOrd="1" destOrd="0" parTransId="{2BC31143-6645-4981-AB17-848CCB5FDEEA}" sibTransId="{BA5720A4-6FC1-40FF-AEB7-6D8EB20EDA0C}"/>
    <dgm:cxn modelId="{F8400FD8-8E63-490D-B334-D7CCD77701E8}" type="presOf" srcId="{E7440DA8-74AA-4E17-A6E9-2675CA2DAC25}" destId="{14DBE1A2-372C-460E-B279-45C0AFC54DAE}" srcOrd="0" destOrd="0" presId="urn:microsoft.com/office/officeart/2005/8/layout/hierarchy2"/>
    <dgm:cxn modelId="{6C5836EB-7E90-4937-AA49-901FB07A9483}" type="presOf" srcId="{612CE29A-EEA0-4817-803A-868DDBAEB949}" destId="{63ED0EEE-3D6F-4677-A57F-EF02249D8EE9}" srcOrd="1" destOrd="0" presId="urn:microsoft.com/office/officeart/2005/8/layout/hierarchy2"/>
    <dgm:cxn modelId="{BF95F43C-9371-4E42-A0C1-73BF1DA7EEBD}" type="presOf" srcId="{F6C984BB-6A88-4A0E-BDDD-BC1BE8A4A3BD}" destId="{F0E34DDC-8D5E-4B64-B6E3-3FD0BB4AA775}" srcOrd="0" destOrd="0" presId="urn:microsoft.com/office/officeart/2005/8/layout/hierarchy2"/>
    <dgm:cxn modelId="{7A12DD49-AE51-47B1-AEA8-11543FBA44CC}" type="presOf" srcId="{201DEEFF-5D8E-445A-8C53-9D3F87586FC7}" destId="{E073E386-CB67-4B0B-A47E-0D98D3ECF4A8}" srcOrd="0" destOrd="0" presId="urn:microsoft.com/office/officeart/2005/8/layout/hierarchy2"/>
    <dgm:cxn modelId="{47D2239A-216F-4D1B-A4BF-56E182CA606A}" type="presOf" srcId="{612CE29A-EEA0-4817-803A-868DDBAEB949}" destId="{4A6CFDD4-8469-4329-B107-0F8A887E8FB1}" srcOrd="0" destOrd="0" presId="urn:microsoft.com/office/officeart/2005/8/layout/hierarchy2"/>
    <dgm:cxn modelId="{F0CF7466-A203-469D-AC71-0B712E080983}" type="presOf" srcId="{201DEEFF-5D8E-445A-8C53-9D3F87586FC7}" destId="{59B17899-3917-42D9-A91E-C58A767E1122}" srcOrd="1" destOrd="0" presId="urn:microsoft.com/office/officeart/2005/8/layout/hierarchy2"/>
    <dgm:cxn modelId="{DFF98E4A-4B3B-4FAF-8EE5-8E058765205D}" type="presOf" srcId="{D05C2BD3-9A24-4F23-A44C-63EDF424878C}" destId="{4F08BE83-E162-4731-90E3-865F87699283}" srcOrd="0" destOrd="0" presId="urn:microsoft.com/office/officeart/2005/8/layout/hierarchy2"/>
    <dgm:cxn modelId="{994739E2-2BAC-4C1E-910C-1FEF6CA58AA1}" type="presOf" srcId="{04E34621-BCBE-46E3-B263-D7DC7A1F82B7}" destId="{A17F6285-5F1D-443D-BC6F-268660DCC5B2}" srcOrd="0" destOrd="0" presId="urn:microsoft.com/office/officeart/2005/8/layout/hierarchy2"/>
    <dgm:cxn modelId="{DEF7447A-EB1A-4216-8B19-33C2D12CE599}" type="presOf" srcId="{2BC31143-6645-4981-AB17-848CCB5FDEEA}" destId="{5E170AAE-66EA-4A13-8195-625B072DC97E}" srcOrd="1" destOrd="0" presId="urn:microsoft.com/office/officeart/2005/8/layout/hierarchy2"/>
    <dgm:cxn modelId="{D7FFD0F2-7FF1-46A4-8C0E-17A223D2B0BC}" srcId="{F6C984BB-6A88-4A0E-BDDD-BC1BE8A4A3BD}" destId="{08B96711-3078-44A1-BD92-0FF9C3042543}" srcOrd="0" destOrd="0" parTransId="{E2B65AB9-3BDF-4FB6-A42F-BA592217CE66}" sibTransId="{7AE14325-5E39-4C12-93A7-926FB9749340}"/>
    <dgm:cxn modelId="{46064F61-CA05-4A93-A162-93D29DA6E309}" type="presOf" srcId="{08B96711-3078-44A1-BD92-0FF9C3042543}" destId="{A6ED73E6-1A3B-491C-B7D0-5F0977221EA4}" srcOrd="0" destOrd="0" presId="urn:microsoft.com/office/officeart/2005/8/layout/hierarchy2"/>
    <dgm:cxn modelId="{0FBE380D-3BC8-4584-BC70-685369EA4E25}" srcId="{08B96711-3078-44A1-BD92-0FF9C3042543}" destId="{E7440DA8-74AA-4E17-A6E9-2675CA2DAC25}" srcOrd="0" destOrd="0" parTransId="{612CE29A-EEA0-4817-803A-868DDBAEB949}" sibTransId="{BB1E35EF-D935-43AF-86A6-697971D2F476}"/>
    <dgm:cxn modelId="{7746C360-D914-46B7-9361-A8B55C9F5072}" type="presOf" srcId="{2BC31143-6645-4981-AB17-848CCB5FDEEA}" destId="{FFCED6EF-F857-4D45-8257-A44BFECCFE19}" srcOrd="0" destOrd="0" presId="urn:microsoft.com/office/officeart/2005/8/layout/hierarchy2"/>
    <dgm:cxn modelId="{78B9AD3F-8AF2-4FE3-8FA7-1F0939960F69}" srcId="{08B96711-3078-44A1-BD92-0FF9C3042543}" destId="{04E34621-BCBE-46E3-B263-D7DC7A1F82B7}" srcOrd="2" destOrd="0" parTransId="{201DEEFF-5D8E-445A-8C53-9D3F87586FC7}" sibTransId="{D5BDCE41-C9CE-4381-BFE0-B8094A51D718}"/>
    <dgm:cxn modelId="{44368915-A56D-4E95-9E39-36AD4E6595DC}" type="presParOf" srcId="{F0E34DDC-8D5E-4B64-B6E3-3FD0BB4AA775}" destId="{0BE53D55-74D9-4F2C-83C3-0FC82B60EC9E}" srcOrd="0" destOrd="0" presId="urn:microsoft.com/office/officeart/2005/8/layout/hierarchy2"/>
    <dgm:cxn modelId="{21791A1E-B038-41BB-A011-C9FD851A6159}" type="presParOf" srcId="{0BE53D55-74D9-4F2C-83C3-0FC82B60EC9E}" destId="{A6ED73E6-1A3B-491C-B7D0-5F0977221EA4}" srcOrd="0" destOrd="0" presId="urn:microsoft.com/office/officeart/2005/8/layout/hierarchy2"/>
    <dgm:cxn modelId="{7EC19948-EDE8-4F24-A489-FC45FEFE302A}" type="presParOf" srcId="{0BE53D55-74D9-4F2C-83C3-0FC82B60EC9E}" destId="{19C242F8-675A-4CE5-8C16-F2C80377538A}" srcOrd="1" destOrd="0" presId="urn:microsoft.com/office/officeart/2005/8/layout/hierarchy2"/>
    <dgm:cxn modelId="{7F0C86FB-FEEA-4E53-B7F6-466DE70BE9D4}" type="presParOf" srcId="{19C242F8-675A-4CE5-8C16-F2C80377538A}" destId="{4A6CFDD4-8469-4329-B107-0F8A887E8FB1}" srcOrd="0" destOrd="0" presId="urn:microsoft.com/office/officeart/2005/8/layout/hierarchy2"/>
    <dgm:cxn modelId="{62948F1C-F513-4037-BC1A-AB79D50BF439}" type="presParOf" srcId="{4A6CFDD4-8469-4329-B107-0F8A887E8FB1}" destId="{63ED0EEE-3D6F-4677-A57F-EF02249D8EE9}" srcOrd="0" destOrd="0" presId="urn:microsoft.com/office/officeart/2005/8/layout/hierarchy2"/>
    <dgm:cxn modelId="{1314A931-4FD3-4D98-A24F-9C6E9DA4D712}" type="presParOf" srcId="{19C242F8-675A-4CE5-8C16-F2C80377538A}" destId="{FABE57BB-BD4A-43F2-8609-4CDE7F36502F}" srcOrd="1" destOrd="0" presId="urn:microsoft.com/office/officeart/2005/8/layout/hierarchy2"/>
    <dgm:cxn modelId="{ECA67977-5669-43BD-A252-240A9AB79DCE}" type="presParOf" srcId="{FABE57BB-BD4A-43F2-8609-4CDE7F36502F}" destId="{14DBE1A2-372C-460E-B279-45C0AFC54DAE}" srcOrd="0" destOrd="0" presId="urn:microsoft.com/office/officeart/2005/8/layout/hierarchy2"/>
    <dgm:cxn modelId="{97973FDB-1960-4B38-8901-6CFADBDA38F8}" type="presParOf" srcId="{FABE57BB-BD4A-43F2-8609-4CDE7F36502F}" destId="{3B6A0D85-2530-4893-843C-C88A54FDCFA0}" srcOrd="1" destOrd="0" presId="urn:microsoft.com/office/officeart/2005/8/layout/hierarchy2"/>
    <dgm:cxn modelId="{3F88F5FF-3FA7-41D5-909B-A1FC86EF0403}" type="presParOf" srcId="{19C242F8-675A-4CE5-8C16-F2C80377538A}" destId="{FFCED6EF-F857-4D45-8257-A44BFECCFE19}" srcOrd="2" destOrd="0" presId="urn:microsoft.com/office/officeart/2005/8/layout/hierarchy2"/>
    <dgm:cxn modelId="{CB651530-9C64-4106-BA0D-9D8699CE07B6}" type="presParOf" srcId="{FFCED6EF-F857-4D45-8257-A44BFECCFE19}" destId="{5E170AAE-66EA-4A13-8195-625B072DC97E}" srcOrd="0" destOrd="0" presId="urn:microsoft.com/office/officeart/2005/8/layout/hierarchy2"/>
    <dgm:cxn modelId="{84448299-5579-4EF7-AA43-F12E12A85E4F}" type="presParOf" srcId="{19C242F8-675A-4CE5-8C16-F2C80377538A}" destId="{B20B5DD4-8D63-4B84-B1E4-FA29B0720E11}" srcOrd="3" destOrd="0" presId="urn:microsoft.com/office/officeart/2005/8/layout/hierarchy2"/>
    <dgm:cxn modelId="{5CD31068-B026-45FA-8834-CB0AC4BA37F3}" type="presParOf" srcId="{B20B5DD4-8D63-4B84-B1E4-FA29B0720E11}" destId="{4F08BE83-E162-4731-90E3-865F87699283}" srcOrd="0" destOrd="0" presId="urn:microsoft.com/office/officeart/2005/8/layout/hierarchy2"/>
    <dgm:cxn modelId="{D7D94F06-B2D0-404D-87C1-1B82B3E3C562}" type="presParOf" srcId="{B20B5DD4-8D63-4B84-B1E4-FA29B0720E11}" destId="{1564CB7B-7D94-4BE2-B617-9C93F98E3053}" srcOrd="1" destOrd="0" presId="urn:microsoft.com/office/officeart/2005/8/layout/hierarchy2"/>
    <dgm:cxn modelId="{EF6FA999-DCBE-413D-A1BD-F86684450B02}" type="presParOf" srcId="{19C242F8-675A-4CE5-8C16-F2C80377538A}" destId="{E073E386-CB67-4B0B-A47E-0D98D3ECF4A8}" srcOrd="4" destOrd="0" presId="urn:microsoft.com/office/officeart/2005/8/layout/hierarchy2"/>
    <dgm:cxn modelId="{3E62F778-DBC8-4549-B3E5-71F7711D3405}" type="presParOf" srcId="{E073E386-CB67-4B0B-A47E-0D98D3ECF4A8}" destId="{59B17899-3917-42D9-A91E-C58A767E1122}" srcOrd="0" destOrd="0" presId="urn:microsoft.com/office/officeart/2005/8/layout/hierarchy2"/>
    <dgm:cxn modelId="{E6BDA65A-BDC6-4636-8101-D94776F55816}" type="presParOf" srcId="{19C242F8-675A-4CE5-8C16-F2C80377538A}" destId="{EE274214-B2E3-4CB1-AD40-70B6CFED3226}" srcOrd="5" destOrd="0" presId="urn:microsoft.com/office/officeart/2005/8/layout/hierarchy2"/>
    <dgm:cxn modelId="{3E23DE6F-089A-4C21-8D59-7E1A712B2F2C}" type="presParOf" srcId="{EE274214-B2E3-4CB1-AD40-70B6CFED3226}" destId="{A17F6285-5F1D-443D-BC6F-268660DCC5B2}" srcOrd="0" destOrd="0" presId="urn:microsoft.com/office/officeart/2005/8/layout/hierarchy2"/>
    <dgm:cxn modelId="{53102B31-5470-4F34-B6A6-3D470E074921}" type="presParOf" srcId="{EE274214-B2E3-4CB1-AD40-70B6CFED3226}" destId="{C621AEE3-F8B3-4BB1-B712-DDBD25C968B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5BA5D08-C230-4520-AE16-48A989090E9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13EDCDD-130B-45A7-914F-23AECF99F3E5}">
      <dgm:prSet phldrT="[Text]"/>
      <dgm:spPr/>
      <dgm:t>
        <a:bodyPr/>
        <a:lstStyle/>
        <a:p>
          <a:r>
            <a:rPr lang="en-US" dirty="0" err="1" smtClean="0"/>
            <a:t>Là</a:t>
          </a:r>
          <a:r>
            <a:rPr lang="en-US" dirty="0" smtClean="0"/>
            <a:t> </a:t>
          </a:r>
          <a:r>
            <a:rPr lang="en-US" dirty="0" err="1" smtClean="0"/>
            <a:t>nền</a:t>
          </a:r>
          <a:r>
            <a:rPr lang="en-US" dirty="0" smtClean="0"/>
            <a:t> </a:t>
          </a:r>
          <a:r>
            <a:rPr lang="en-US" dirty="0" err="1" smtClean="0"/>
            <a:t>kinh</a:t>
          </a:r>
          <a:r>
            <a:rPr lang="en-US" dirty="0" smtClean="0"/>
            <a:t> </a:t>
          </a:r>
          <a:r>
            <a:rPr lang="en-US" dirty="0" err="1" smtClean="0"/>
            <a:t>tế</a:t>
          </a:r>
          <a:r>
            <a:rPr lang="en-US" dirty="0" smtClean="0"/>
            <a:t> </a:t>
          </a:r>
          <a:r>
            <a:rPr lang="en-US" dirty="0" err="1" smtClean="0"/>
            <a:t>vận</a:t>
          </a:r>
          <a:r>
            <a:rPr lang="en-US" dirty="0" smtClean="0"/>
            <a:t> </a:t>
          </a:r>
          <a:r>
            <a:rPr lang="en-US" dirty="0" err="1" smtClean="0"/>
            <a:t>hành</a:t>
          </a:r>
          <a:r>
            <a:rPr lang="en-US" dirty="0" smtClean="0"/>
            <a:t> </a:t>
          </a:r>
          <a:r>
            <a:rPr lang="en-US" dirty="0" err="1" smtClean="0"/>
            <a:t>đầy</a:t>
          </a:r>
          <a:r>
            <a:rPr lang="en-US" dirty="0" smtClean="0"/>
            <a:t> </a:t>
          </a:r>
          <a:r>
            <a:rPr lang="en-US" dirty="0" err="1" smtClean="0"/>
            <a:t>đủ</a:t>
          </a:r>
          <a:r>
            <a:rPr lang="en-US" dirty="0" smtClean="0"/>
            <a:t>, </a:t>
          </a:r>
          <a:r>
            <a:rPr lang="en-US" dirty="0" err="1" smtClean="0"/>
            <a:t>đồng</a:t>
          </a:r>
          <a:r>
            <a:rPr lang="en-US" dirty="0" smtClean="0"/>
            <a:t> </a:t>
          </a:r>
          <a:r>
            <a:rPr lang="en-US" dirty="0" err="1" smtClean="0"/>
            <a:t>bộ</a:t>
          </a:r>
          <a:r>
            <a:rPr lang="en-US" dirty="0" smtClean="0"/>
            <a:t> </a:t>
          </a:r>
          <a:r>
            <a:rPr lang="en-US" dirty="0" err="1" smtClean="0"/>
            <a:t>theo</a:t>
          </a:r>
          <a:r>
            <a:rPr lang="en-US" dirty="0" smtClean="0"/>
            <a:t> </a:t>
          </a:r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quy</a:t>
          </a:r>
          <a:r>
            <a:rPr lang="en-US" dirty="0" smtClean="0"/>
            <a:t> </a:t>
          </a:r>
          <a:r>
            <a:rPr lang="en-US" dirty="0" err="1" smtClean="0"/>
            <a:t>luật</a:t>
          </a:r>
          <a:r>
            <a:rPr lang="en-US" dirty="0" smtClean="0"/>
            <a:t> </a:t>
          </a:r>
          <a:r>
            <a:rPr lang="en-US" dirty="0" err="1" smtClean="0"/>
            <a:t>của</a:t>
          </a:r>
          <a:r>
            <a:rPr lang="en-US" dirty="0" smtClean="0"/>
            <a:t> </a:t>
          </a:r>
          <a:r>
            <a:rPr lang="en-US" dirty="0" err="1" smtClean="0"/>
            <a:t>kinh</a:t>
          </a:r>
          <a:r>
            <a:rPr lang="en-US" dirty="0" smtClean="0"/>
            <a:t> </a:t>
          </a:r>
          <a:r>
            <a:rPr lang="en-US" dirty="0" err="1" smtClean="0"/>
            <a:t>tế</a:t>
          </a:r>
          <a:r>
            <a:rPr lang="en-US" dirty="0" smtClean="0"/>
            <a:t> </a:t>
          </a:r>
          <a:r>
            <a:rPr lang="en-US" dirty="0" err="1" smtClean="0"/>
            <a:t>thị</a:t>
          </a:r>
          <a:r>
            <a:rPr lang="en-US" dirty="0" smtClean="0"/>
            <a:t> </a:t>
          </a:r>
          <a:r>
            <a:rPr lang="en-US" dirty="0" err="1" smtClean="0"/>
            <a:t>trường</a:t>
          </a:r>
          <a:endParaRPr lang="en-US" dirty="0"/>
        </a:p>
      </dgm:t>
    </dgm:pt>
    <dgm:pt modelId="{F779F946-6A32-420C-A80D-AE64BBC5539A}" type="parTrans" cxnId="{FAF07DE4-E396-4957-8401-66459359C9B5}">
      <dgm:prSet/>
      <dgm:spPr/>
      <dgm:t>
        <a:bodyPr/>
        <a:lstStyle/>
        <a:p>
          <a:endParaRPr lang="en-US"/>
        </a:p>
      </dgm:t>
    </dgm:pt>
    <dgm:pt modelId="{78B4E8B2-EF04-4E4C-BDD1-219B18014184}" type="sibTrans" cxnId="{FAF07DE4-E396-4957-8401-66459359C9B5}">
      <dgm:prSet/>
      <dgm:spPr/>
      <dgm:t>
        <a:bodyPr/>
        <a:lstStyle/>
        <a:p>
          <a:endParaRPr lang="en-US"/>
        </a:p>
      </dgm:t>
    </dgm:pt>
    <dgm:pt modelId="{6492F5AA-15BC-4B7E-AC7C-B24CDF60FA71}">
      <dgm:prSet/>
      <dgm:spPr/>
      <dgm:t>
        <a:bodyPr/>
        <a:lstStyle/>
        <a:p>
          <a:r>
            <a:rPr lang="en-US" dirty="0" smtClean="0"/>
            <a:t>2.1.1. </a:t>
          </a:r>
          <a:r>
            <a:rPr lang="en-US" dirty="0" err="1" smtClean="0"/>
            <a:t>Khái</a:t>
          </a:r>
          <a:r>
            <a:rPr lang="en-US" dirty="0" smtClean="0"/>
            <a:t> </a:t>
          </a:r>
          <a:r>
            <a:rPr lang="en-US" dirty="0" err="1" smtClean="0"/>
            <a:t>niệm:</a:t>
          </a:r>
          <a:r>
            <a:rPr lang="en-US" i="1" dirty="0" err="1" smtClean="0"/>
            <a:t>Nền</a:t>
          </a:r>
          <a:r>
            <a:rPr lang="en-US" i="1" dirty="0" smtClean="0"/>
            <a:t> </a:t>
          </a:r>
          <a:r>
            <a:rPr lang="en-US" i="1" dirty="0" err="1" smtClean="0"/>
            <a:t>kinh</a:t>
          </a:r>
          <a:r>
            <a:rPr lang="en-US" i="1" dirty="0" smtClean="0"/>
            <a:t> </a:t>
          </a:r>
          <a:r>
            <a:rPr lang="en-US" i="1" dirty="0" err="1" smtClean="0"/>
            <a:t>tế</a:t>
          </a:r>
          <a:r>
            <a:rPr lang="en-US" i="1" dirty="0" smtClean="0"/>
            <a:t> </a:t>
          </a:r>
          <a:r>
            <a:rPr lang="en-US" i="1" dirty="0" err="1" smtClean="0"/>
            <a:t>thị</a:t>
          </a:r>
          <a:r>
            <a:rPr lang="en-US" i="1" dirty="0" smtClean="0"/>
            <a:t> </a:t>
          </a:r>
          <a:r>
            <a:rPr lang="en-US" i="1" dirty="0" err="1" smtClean="0"/>
            <a:t>trường</a:t>
          </a:r>
          <a:r>
            <a:rPr lang="en-US" i="1" dirty="0" smtClean="0"/>
            <a:t> </a:t>
          </a:r>
          <a:r>
            <a:rPr lang="en-US" i="1" dirty="0" err="1" smtClean="0"/>
            <a:t>định</a:t>
          </a:r>
          <a:r>
            <a:rPr lang="en-US" i="1" dirty="0" smtClean="0"/>
            <a:t> </a:t>
          </a:r>
          <a:r>
            <a:rPr lang="en-US" i="1" dirty="0" err="1" smtClean="0"/>
            <a:t>hướng</a:t>
          </a:r>
          <a:r>
            <a:rPr lang="en-US" i="1" dirty="0" smtClean="0"/>
            <a:t> </a:t>
          </a:r>
          <a:r>
            <a:rPr lang="en-US" i="1" dirty="0" err="1" smtClean="0"/>
            <a:t>xã</a:t>
          </a:r>
          <a:r>
            <a:rPr lang="en-US" i="1" dirty="0" smtClean="0"/>
            <a:t> </a:t>
          </a:r>
          <a:r>
            <a:rPr lang="en-US" i="1" dirty="0" err="1" smtClean="0"/>
            <a:t>hội</a:t>
          </a:r>
          <a:r>
            <a:rPr lang="en-US" i="1" dirty="0" smtClean="0"/>
            <a:t> </a:t>
          </a:r>
          <a:r>
            <a:rPr lang="en-US" i="1" dirty="0" err="1" smtClean="0"/>
            <a:t>chủ</a:t>
          </a:r>
          <a:r>
            <a:rPr lang="en-US" i="1" dirty="0" smtClean="0"/>
            <a:t> </a:t>
          </a:r>
          <a:r>
            <a:rPr lang="en-US" i="1" dirty="0" err="1" smtClean="0"/>
            <a:t>nghĩa</a:t>
          </a:r>
          <a:r>
            <a:rPr lang="en-US" i="1" dirty="0" smtClean="0"/>
            <a:t> </a:t>
          </a:r>
          <a:r>
            <a:rPr lang="en-US" i="1" dirty="0" err="1" smtClean="0"/>
            <a:t>Việt</a:t>
          </a:r>
          <a:r>
            <a:rPr lang="en-US" i="1" dirty="0" smtClean="0"/>
            <a:t> Nam</a:t>
          </a:r>
          <a:r>
            <a:rPr lang="en-US" dirty="0" smtClean="0"/>
            <a:t> </a:t>
          </a:r>
          <a:endParaRPr lang="en-US" dirty="0"/>
        </a:p>
      </dgm:t>
    </dgm:pt>
    <dgm:pt modelId="{12FF510E-6C20-433D-B382-CF92BB65C02F}" type="parTrans" cxnId="{619BEF92-C5B0-4922-A9B9-83275A171155}">
      <dgm:prSet/>
      <dgm:spPr/>
      <dgm:t>
        <a:bodyPr/>
        <a:lstStyle/>
        <a:p>
          <a:endParaRPr lang="en-US"/>
        </a:p>
      </dgm:t>
    </dgm:pt>
    <dgm:pt modelId="{B0A60058-DB34-4F63-B24B-0AF107304319}" type="sibTrans" cxnId="{619BEF92-C5B0-4922-A9B9-83275A171155}">
      <dgm:prSet/>
      <dgm:spPr/>
      <dgm:t>
        <a:bodyPr/>
        <a:lstStyle/>
        <a:p>
          <a:endParaRPr lang="en-US"/>
        </a:p>
      </dgm:t>
    </dgm:pt>
    <dgm:pt modelId="{230B1A7E-4C65-487C-9D57-63D99A20E190}">
      <dgm:prSet phldrT="[Text]"/>
      <dgm:spPr/>
      <dgm:t>
        <a:bodyPr/>
        <a:lstStyle/>
        <a:p>
          <a:r>
            <a:rPr lang="en-US" dirty="0" err="1" smtClean="0"/>
            <a:t>Đồng</a:t>
          </a:r>
          <a:r>
            <a:rPr lang="en-US" dirty="0" smtClean="0"/>
            <a:t> </a:t>
          </a:r>
          <a:r>
            <a:rPr lang="en-US" dirty="0" err="1" smtClean="0"/>
            <a:t>thời</a:t>
          </a:r>
          <a:r>
            <a:rPr lang="en-US" dirty="0" smtClean="0"/>
            <a:t> </a:t>
          </a:r>
          <a:r>
            <a:rPr lang="en-US" dirty="0" err="1" smtClean="0"/>
            <a:t>bảo</a:t>
          </a:r>
          <a:r>
            <a:rPr lang="en-US" dirty="0" smtClean="0"/>
            <a:t> </a:t>
          </a:r>
          <a:r>
            <a:rPr lang="en-US" dirty="0" err="1" smtClean="0"/>
            <a:t>đảm</a:t>
          </a:r>
          <a:r>
            <a:rPr lang="en-US" dirty="0" smtClean="0"/>
            <a:t> </a:t>
          </a:r>
          <a:r>
            <a:rPr lang="en-US" dirty="0" err="1" smtClean="0"/>
            <a:t>định</a:t>
          </a:r>
          <a:r>
            <a:rPr lang="en-US" dirty="0" smtClean="0"/>
            <a:t> </a:t>
          </a:r>
          <a:r>
            <a:rPr lang="en-US" dirty="0" err="1" smtClean="0"/>
            <a:t>hướng</a:t>
          </a:r>
          <a:r>
            <a:rPr lang="en-US" dirty="0" smtClean="0"/>
            <a:t> </a:t>
          </a:r>
          <a:r>
            <a:rPr lang="en-US" dirty="0" err="1" smtClean="0"/>
            <a:t>xã</a:t>
          </a:r>
          <a:r>
            <a:rPr lang="en-US" dirty="0" smtClean="0"/>
            <a:t> </a:t>
          </a:r>
          <a:r>
            <a:rPr lang="en-US" dirty="0" err="1" smtClean="0"/>
            <a:t>hội</a:t>
          </a:r>
          <a:r>
            <a:rPr lang="en-US" dirty="0" smtClean="0"/>
            <a:t> </a:t>
          </a:r>
          <a:r>
            <a:rPr lang="en-US" dirty="0" err="1" smtClean="0"/>
            <a:t>chủ</a:t>
          </a:r>
          <a:r>
            <a:rPr lang="en-US" dirty="0" smtClean="0"/>
            <a:t> </a:t>
          </a:r>
          <a:r>
            <a:rPr lang="en-US" dirty="0" err="1" smtClean="0"/>
            <a:t>nghĩa</a:t>
          </a:r>
          <a:endParaRPr lang="en-US" dirty="0"/>
        </a:p>
      </dgm:t>
    </dgm:pt>
    <dgm:pt modelId="{B9613C19-8B29-41EB-B512-D268540A246B}" type="parTrans" cxnId="{26D92297-B4D2-4EA8-918F-A5350A27BBF2}">
      <dgm:prSet/>
      <dgm:spPr/>
      <dgm:t>
        <a:bodyPr/>
        <a:lstStyle/>
        <a:p>
          <a:endParaRPr lang="en-US"/>
        </a:p>
      </dgm:t>
    </dgm:pt>
    <dgm:pt modelId="{BA09E545-7F90-4831-9940-4FE3E787BDDC}" type="sibTrans" cxnId="{26D92297-B4D2-4EA8-918F-A5350A27BBF2}">
      <dgm:prSet/>
      <dgm:spPr/>
      <dgm:t>
        <a:bodyPr/>
        <a:lstStyle/>
        <a:p>
          <a:endParaRPr lang="en-US"/>
        </a:p>
      </dgm:t>
    </dgm:pt>
    <dgm:pt modelId="{9CFE5DBF-3811-477E-B988-E7409A44D131}">
      <dgm:prSet phldrT="[Text]"/>
      <dgm:spPr/>
      <dgm:t>
        <a:bodyPr/>
        <a:lstStyle/>
        <a:p>
          <a:r>
            <a:rPr lang="en-US" dirty="0" err="1" smtClean="0"/>
            <a:t>Nền</a:t>
          </a:r>
          <a:r>
            <a:rPr lang="en-US" dirty="0" smtClean="0"/>
            <a:t> </a:t>
          </a:r>
          <a:r>
            <a:rPr lang="en-US" dirty="0" err="1" smtClean="0"/>
            <a:t>kinh</a:t>
          </a:r>
          <a:r>
            <a:rPr lang="en-US" dirty="0" smtClean="0"/>
            <a:t> </a:t>
          </a:r>
          <a:r>
            <a:rPr lang="en-US" dirty="0" err="1" smtClean="0"/>
            <a:t>tế</a:t>
          </a:r>
          <a:r>
            <a:rPr lang="en-US" dirty="0" smtClean="0"/>
            <a:t> </a:t>
          </a:r>
          <a:r>
            <a:rPr lang="en-US" dirty="0" err="1" smtClean="0"/>
            <a:t>thị</a:t>
          </a:r>
          <a:r>
            <a:rPr lang="en-US" dirty="0" smtClean="0"/>
            <a:t> </a:t>
          </a:r>
          <a:r>
            <a:rPr lang="en-US" dirty="0" err="1" smtClean="0"/>
            <a:t>trường</a:t>
          </a:r>
          <a:r>
            <a:rPr lang="en-US" dirty="0" smtClean="0"/>
            <a:t> </a:t>
          </a:r>
          <a:r>
            <a:rPr lang="en-US" dirty="0" err="1" smtClean="0"/>
            <a:t>hiện</a:t>
          </a:r>
          <a:r>
            <a:rPr lang="en-US" dirty="0" smtClean="0"/>
            <a:t> </a:t>
          </a:r>
          <a:r>
            <a:rPr lang="en-US" dirty="0" err="1" smtClean="0"/>
            <a:t>đại</a:t>
          </a:r>
          <a:r>
            <a:rPr lang="en-US" dirty="0" smtClean="0"/>
            <a:t>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hội</a:t>
          </a:r>
          <a:r>
            <a:rPr lang="en-US" dirty="0" smtClean="0"/>
            <a:t> </a:t>
          </a:r>
          <a:r>
            <a:rPr lang="en-US" dirty="0" err="1" smtClean="0"/>
            <a:t>nhập</a:t>
          </a:r>
          <a:r>
            <a:rPr lang="en-US" dirty="0" smtClean="0"/>
            <a:t> </a:t>
          </a:r>
          <a:r>
            <a:rPr lang="en-US" dirty="0" err="1" smtClean="0"/>
            <a:t>quốc</a:t>
          </a:r>
          <a:r>
            <a:rPr lang="en-US" dirty="0" smtClean="0"/>
            <a:t> </a:t>
          </a:r>
          <a:r>
            <a:rPr lang="en-US" dirty="0" err="1" smtClean="0"/>
            <a:t>tế</a:t>
          </a:r>
          <a:r>
            <a:rPr lang="en-US" dirty="0" smtClean="0"/>
            <a:t>; </a:t>
          </a:r>
          <a:endParaRPr lang="en-US" dirty="0"/>
        </a:p>
      </dgm:t>
    </dgm:pt>
    <dgm:pt modelId="{1E49CB5E-36B6-40B1-9E4E-C5F002F0C205}" type="parTrans" cxnId="{B9893D2F-4CC3-4E3A-AC2C-A5EA2713211E}">
      <dgm:prSet/>
      <dgm:spPr/>
      <dgm:t>
        <a:bodyPr/>
        <a:lstStyle/>
        <a:p>
          <a:endParaRPr lang="en-US"/>
        </a:p>
      </dgm:t>
    </dgm:pt>
    <dgm:pt modelId="{BB396FDE-C902-47F7-A8B0-90592D4257C4}" type="sibTrans" cxnId="{B9893D2F-4CC3-4E3A-AC2C-A5EA2713211E}">
      <dgm:prSet/>
      <dgm:spPr/>
      <dgm:t>
        <a:bodyPr/>
        <a:lstStyle/>
        <a:p>
          <a:endParaRPr lang="en-US"/>
        </a:p>
      </dgm:t>
    </dgm:pt>
    <dgm:pt modelId="{47147B23-4102-4993-BAE3-96DE14838328}">
      <dgm:prSet phldrT="[Text]"/>
      <dgm:spPr/>
      <dgm:t>
        <a:bodyPr/>
        <a:lstStyle/>
        <a:p>
          <a:r>
            <a:rPr lang="en-US" dirty="0" err="1" smtClean="0"/>
            <a:t>Có</a:t>
          </a:r>
          <a:r>
            <a:rPr lang="en-US" dirty="0" smtClean="0"/>
            <a:t> </a:t>
          </a:r>
          <a:r>
            <a:rPr lang="en-US" dirty="0" err="1" smtClean="0"/>
            <a:t>sự</a:t>
          </a:r>
          <a:r>
            <a:rPr lang="en-US" dirty="0" smtClean="0"/>
            <a:t> </a:t>
          </a:r>
          <a:r>
            <a:rPr lang="en-US" dirty="0" err="1" smtClean="0"/>
            <a:t>quản</a:t>
          </a:r>
          <a:r>
            <a:rPr lang="en-US" dirty="0" smtClean="0"/>
            <a:t> </a:t>
          </a:r>
          <a:r>
            <a:rPr lang="en-US" dirty="0" err="1" smtClean="0"/>
            <a:t>lý</a:t>
          </a:r>
          <a:r>
            <a:rPr lang="en-US" dirty="0" smtClean="0"/>
            <a:t> </a:t>
          </a:r>
          <a:r>
            <a:rPr lang="en-US" dirty="0" err="1" smtClean="0"/>
            <a:t>của</a:t>
          </a:r>
          <a:r>
            <a:rPr lang="en-US" dirty="0" smtClean="0"/>
            <a:t> </a:t>
          </a:r>
          <a:r>
            <a:rPr lang="en-US" dirty="0" err="1" smtClean="0"/>
            <a:t>Nhà</a:t>
          </a:r>
          <a:r>
            <a:rPr lang="en-US" dirty="0" smtClean="0"/>
            <a:t> </a:t>
          </a:r>
          <a:r>
            <a:rPr lang="en-US" dirty="0" err="1" smtClean="0"/>
            <a:t>nước</a:t>
          </a:r>
          <a:r>
            <a:rPr lang="en-US" dirty="0" smtClean="0"/>
            <a:t> </a:t>
          </a:r>
          <a:r>
            <a:rPr lang="en-US" dirty="0" err="1" smtClean="0"/>
            <a:t>pháp</a:t>
          </a:r>
          <a:r>
            <a:rPr lang="en-US" dirty="0" smtClean="0"/>
            <a:t> </a:t>
          </a:r>
          <a:r>
            <a:rPr lang="en-US" dirty="0" err="1" smtClean="0"/>
            <a:t>quyền</a:t>
          </a:r>
          <a:r>
            <a:rPr lang="en-US" dirty="0" smtClean="0"/>
            <a:t> </a:t>
          </a:r>
          <a:r>
            <a:rPr lang="en-US" dirty="0" err="1" smtClean="0"/>
            <a:t>xã</a:t>
          </a:r>
          <a:r>
            <a:rPr lang="en-US" dirty="0" smtClean="0"/>
            <a:t> </a:t>
          </a:r>
          <a:r>
            <a:rPr lang="en-US" dirty="0" err="1" smtClean="0"/>
            <a:t>hội</a:t>
          </a:r>
          <a:r>
            <a:rPr lang="en-US" dirty="0" smtClean="0"/>
            <a:t> </a:t>
          </a:r>
          <a:r>
            <a:rPr lang="en-US" dirty="0" err="1" smtClean="0"/>
            <a:t>chủ</a:t>
          </a:r>
          <a:r>
            <a:rPr lang="en-US" dirty="0" smtClean="0"/>
            <a:t> </a:t>
          </a:r>
          <a:r>
            <a:rPr lang="en-US" dirty="0" err="1" smtClean="0"/>
            <a:t>nghĩa</a:t>
          </a:r>
          <a:r>
            <a:rPr lang="en-US" dirty="0" smtClean="0"/>
            <a:t>, do </a:t>
          </a:r>
          <a:r>
            <a:rPr lang="en-US" dirty="0" err="1" smtClean="0"/>
            <a:t>Đảng</a:t>
          </a:r>
          <a:r>
            <a:rPr lang="en-US" dirty="0" smtClean="0"/>
            <a:t> </a:t>
          </a:r>
          <a:r>
            <a:rPr lang="en-US" dirty="0" err="1" smtClean="0"/>
            <a:t>Cộng</a:t>
          </a:r>
          <a:r>
            <a:rPr lang="en-US" dirty="0" smtClean="0"/>
            <a:t> </a:t>
          </a:r>
          <a:r>
            <a:rPr lang="en-US" dirty="0" err="1" smtClean="0"/>
            <a:t>sản</a:t>
          </a:r>
          <a:r>
            <a:rPr lang="en-US" dirty="0" smtClean="0"/>
            <a:t> </a:t>
          </a:r>
          <a:r>
            <a:rPr lang="en-US" dirty="0" err="1" smtClean="0"/>
            <a:t>Việt</a:t>
          </a:r>
          <a:r>
            <a:rPr lang="en-US" dirty="0" smtClean="0"/>
            <a:t> Nam </a:t>
          </a:r>
          <a:r>
            <a:rPr lang="en-US" dirty="0" err="1" smtClean="0"/>
            <a:t>lãnh</a:t>
          </a:r>
          <a:r>
            <a:rPr lang="en-US" dirty="0" smtClean="0"/>
            <a:t> </a:t>
          </a:r>
          <a:r>
            <a:rPr lang="en-US" dirty="0" err="1" smtClean="0"/>
            <a:t>đạo</a:t>
          </a:r>
          <a:endParaRPr lang="en-US" dirty="0"/>
        </a:p>
      </dgm:t>
    </dgm:pt>
    <dgm:pt modelId="{78F6853B-A5E4-477C-91D1-86802BCB29DA}" type="parTrans" cxnId="{FB1D8165-A0D0-404D-9C18-CB4F59C06BAC}">
      <dgm:prSet/>
      <dgm:spPr/>
      <dgm:t>
        <a:bodyPr/>
        <a:lstStyle/>
        <a:p>
          <a:endParaRPr lang="en-US"/>
        </a:p>
      </dgm:t>
    </dgm:pt>
    <dgm:pt modelId="{9942AB95-6013-4FF9-A1CB-73ABEE2B6993}" type="sibTrans" cxnId="{FB1D8165-A0D0-404D-9C18-CB4F59C06BAC}">
      <dgm:prSet/>
      <dgm:spPr/>
      <dgm:t>
        <a:bodyPr/>
        <a:lstStyle/>
        <a:p>
          <a:endParaRPr lang="en-US"/>
        </a:p>
      </dgm:t>
    </dgm:pt>
    <dgm:pt modelId="{539201DE-49F6-428F-96B3-892EA9C87637}" type="pres">
      <dgm:prSet presAssocID="{E5BA5D08-C230-4520-AE16-48A989090E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D5E9B4-596B-4CB8-8C8B-08DD0E327D10}" type="pres">
      <dgm:prSet presAssocID="{6492F5AA-15BC-4B7E-AC7C-B24CDF60FA7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38B78C-0073-4688-9ECC-3858FEAB26E2}" type="pres">
      <dgm:prSet presAssocID="{6492F5AA-15BC-4B7E-AC7C-B24CDF60FA7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7AE1F0A-EA85-4876-BBA5-C14EF3206721}" type="presOf" srcId="{E5BA5D08-C230-4520-AE16-48A989090E9F}" destId="{539201DE-49F6-428F-96B3-892EA9C87637}" srcOrd="0" destOrd="0" presId="urn:microsoft.com/office/officeart/2005/8/layout/vList2"/>
    <dgm:cxn modelId="{FB1D8165-A0D0-404D-9C18-CB4F59C06BAC}" srcId="{6492F5AA-15BC-4B7E-AC7C-B24CDF60FA71}" destId="{47147B23-4102-4993-BAE3-96DE14838328}" srcOrd="3" destOrd="0" parTransId="{78F6853B-A5E4-477C-91D1-86802BCB29DA}" sibTransId="{9942AB95-6013-4FF9-A1CB-73ABEE2B6993}"/>
    <dgm:cxn modelId="{619BEF92-C5B0-4922-A9B9-83275A171155}" srcId="{E5BA5D08-C230-4520-AE16-48A989090E9F}" destId="{6492F5AA-15BC-4B7E-AC7C-B24CDF60FA71}" srcOrd="0" destOrd="0" parTransId="{12FF510E-6C20-433D-B382-CF92BB65C02F}" sibTransId="{B0A60058-DB34-4F63-B24B-0AF107304319}"/>
    <dgm:cxn modelId="{252AC879-6928-4BFC-9710-1B78652FAA46}" type="presOf" srcId="{230B1A7E-4C65-487C-9D57-63D99A20E190}" destId="{9838B78C-0073-4688-9ECC-3858FEAB26E2}" srcOrd="0" destOrd="1" presId="urn:microsoft.com/office/officeart/2005/8/layout/vList2"/>
    <dgm:cxn modelId="{FAF07DE4-E396-4957-8401-66459359C9B5}" srcId="{6492F5AA-15BC-4B7E-AC7C-B24CDF60FA71}" destId="{C13EDCDD-130B-45A7-914F-23AECF99F3E5}" srcOrd="0" destOrd="0" parTransId="{F779F946-6A32-420C-A80D-AE64BBC5539A}" sibTransId="{78B4E8B2-EF04-4E4C-BDD1-219B18014184}"/>
    <dgm:cxn modelId="{26D92297-B4D2-4EA8-918F-A5350A27BBF2}" srcId="{6492F5AA-15BC-4B7E-AC7C-B24CDF60FA71}" destId="{230B1A7E-4C65-487C-9D57-63D99A20E190}" srcOrd="1" destOrd="0" parTransId="{B9613C19-8B29-41EB-B512-D268540A246B}" sibTransId="{BA09E545-7F90-4831-9940-4FE3E787BDDC}"/>
    <dgm:cxn modelId="{71B05C18-900F-4522-9BBC-135E9BCA5B7E}" type="presOf" srcId="{C13EDCDD-130B-45A7-914F-23AECF99F3E5}" destId="{9838B78C-0073-4688-9ECC-3858FEAB26E2}" srcOrd="0" destOrd="0" presId="urn:microsoft.com/office/officeart/2005/8/layout/vList2"/>
    <dgm:cxn modelId="{B9893D2F-4CC3-4E3A-AC2C-A5EA2713211E}" srcId="{6492F5AA-15BC-4B7E-AC7C-B24CDF60FA71}" destId="{9CFE5DBF-3811-477E-B988-E7409A44D131}" srcOrd="2" destOrd="0" parTransId="{1E49CB5E-36B6-40B1-9E4E-C5F002F0C205}" sibTransId="{BB396FDE-C902-47F7-A8B0-90592D4257C4}"/>
    <dgm:cxn modelId="{DD2C4E56-C65E-46DF-8845-EB5824ACFDC3}" type="presOf" srcId="{9CFE5DBF-3811-477E-B988-E7409A44D131}" destId="{9838B78C-0073-4688-9ECC-3858FEAB26E2}" srcOrd="0" destOrd="2" presId="urn:microsoft.com/office/officeart/2005/8/layout/vList2"/>
    <dgm:cxn modelId="{E9F5434A-FE41-4637-86E8-659DD8F50C53}" type="presOf" srcId="{47147B23-4102-4993-BAE3-96DE14838328}" destId="{9838B78C-0073-4688-9ECC-3858FEAB26E2}" srcOrd="0" destOrd="3" presId="urn:microsoft.com/office/officeart/2005/8/layout/vList2"/>
    <dgm:cxn modelId="{1BCADEF5-D6B4-43F8-B64B-131CE28AA40B}" type="presOf" srcId="{6492F5AA-15BC-4B7E-AC7C-B24CDF60FA71}" destId="{23D5E9B4-596B-4CB8-8C8B-08DD0E327D10}" srcOrd="0" destOrd="0" presId="urn:microsoft.com/office/officeart/2005/8/layout/vList2"/>
    <dgm:cxn modelId="{AF3568FE-A9B6-4DFD-9C46-60402C854C22}" type="presParOf" srcId="{539201DE-49F6-428F-96B3-892EA9C87637}" destId="{23D5E9B4-596B-4CB8-8C8B-08DD0E327D10}" srcOrd="0" destOrd="0" presId="urn:microsoft.com/office/officeart/2005/8/layout/vList2"/>
    <dgm:cxn modelId="{35D9F6B7-13A4-4B86-9E24-D788EB06BE5A}" type="presParOf" srcId="{539201DE-49F6-428F-96B3-892EA9C87637}" destId="{9838B78C-0073-4688-9ECC-3858FEAB26E2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4342C6C-017A-4030-9635-6473E7465994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0FE4D35-4423-4C34-A414-925DDDA9C5E0}">
      <dgm:prSet phldrT="[Text]" custT="1"/>
      <dgm:spPr/>
      <dgm:t>
        <a:bodyPr/>
        <a:lstStyle/>
        <a:p>
          <a:r>
            <a:rPr lang="en-US" sz="2800" b="1" dirty="0" smtClean="0"/>
            <a:t>2.1.2. </a:t>
          </a:r>
          <a:r>
            <a:rPr lang="en-US" sz="2800" b="1" dirty="0" err="1" smtClean="0"/>
            <a:t>Mục</a:t>
          </a:r>
          <a:r>
            <a:rPr lang="en-US" sz="2800" b="1" dirty="0" smtClean="0"/>
            <a:t> </a:t>
          </a:r>
          <a:r>
            <a:rPr lang="en-US" sz="2800" b="1" dirty="0" err="1" smtClean="0"/>
            <a:t>tiêu</a:t>
          </a:r>
          <a:r>
            <a:rPr lang="en-US" sz="2800" b="1" dirty="0" smtClean="0"/>
            <a:t> </a:t>
          </a:r>
          <a:r>
            <a:rPr lang="en-US" sz="2800" b="1" dirty="0" err="1" smtClean="0"/>
            <a:t>tổng</a:t>
          </a:r>
          <a:r>
            <a:rPr lang="en-US" sz="2800" b="1" dirty="0" smtClean="0"/>
            <a:t> </a:t>
          </a:r>
          <a:r>
            <a:rPr lang="en-US" sz="2800" b="1" dirty="0" err="1" smtClean="0"/>
            <a:t>quát</a:t>
          </a:r>
          <a:endParaRPr lang="en-US" sz="2800" b="1" dirty="0"/>
        </a:p>
      </dgm:t>
    </dgm:pt>
    <dgm:pt modelId="{BF9A3558-3E07-40F1-9970-9EF5C44DD980}" type="parTrans" cxnId="{6E52CD4A-AED7-405A-898F-0169C7A5145C}">
      <dgm:prSet/>
      <dgm:spPr/>
      <dgm:t>
        <a:bodyPr/>
        <a:lstStyle/>
        <a:p>
          <a:endParaRPr lang="en-US"/>
        </a:p>
      </dgm:t>
    </dgm:pt>
    <dgm:pt modelId="{C4CDD3F8-FAD6-4D93-8E7E-14C84D6568CC}" type="sibTrans" cxnId="{6E52CD4A-AED7-405A-898F-0169C7A5145C}">
      <dgm:prSet/>
      <dgm:spPr/>
      <dgm:t>
        <a:bodyPr/>
        <a:lstStyle/>
        <a:p>
          <a:endParaRPr lang="en-US"/>
        </a:p>
      </dgm:t>
    </dgm:pt>
    <dgm:pt modelId="{C4DE93C1-DFDA-45E9-A98A-3D87181CBD61}">
      <dgm:prSet phldrT="[Text]" custT="1"/>
      <dgm:spPr/>
      <dgm:t>
        <a:bodyPr/>
        <a:lstStyle/>
        <a:p>
          <a:r>
            <a:rPr lang="en-US" sz="2800" dirty="0" err="1" smtClean="0"/>
            <a:t>Tiếp</a:t>
          </a:r>
          <a:r>
            <a:rPr lang="en-US" sz="2800" dirty="0" smtClean="0"/>
            <a:t> </a:t>
          </a:r>
          <a:r>
            <a:rPr lang="en-US" sz="2800" dirty="0" err="1" smtClean="0"/>
            <a:t>tục</a:t>
          </a:r>
          <a:r>
            <a:rPr lang="en-US" sz="2800" dirty="0" smtClean="0"/>
            <a:t> </a:t>
          </a:r>
          <a:r>
            <a:rPr lang="en-US" sz="2800" dirty="0" err="1" smtClean="0"/>
            <a:t>hoàn</a:t>
          </a:r>
          <a:r>
            <a:rPr lang="en-US" sz="2800" dirty="0" smtClean="0"/>
            <a:t> </a:t>
          </a:r>
          <a:r>
            <a:rPr lang="en-US" sz="2800" dirty="0" err="1" smtClean="0"/>
            <a:t>thiện</a:t>
          </a:r>
          <a:r>
            <a:rPr lang="en-US" sz="2800" dirty="0" smtClean="0"/>
            <a:t> </a:t>
          </a:r>
          <a:r>
            <a:rPr lang="en-US" sz="2800" dirty="0" err="1" smtClean="0"/>
            <a:t>thể</a:t>
          </a:r>
          <a:r>
            <a:rPr lang="en-US" sz="2800" dirty="0" smtClean="0"/>
            <a:t> </a:t>
          </a:r>
          <a:r>
            <a:rPr lang="en-US" sz="2800" dirty="0" err="1" smtClean="0"/>
            <a:t>chế</a:t>
          </a:r>
          <a:r>
            <a:rPr lang="en-US" sz="2800" dirty="0" smtClean="0"/>
            <a:t> </a:t>
          </a:r>
          <a:r>
            <a:rPr lang="en-US" sz="2800" dirty="0" smtClean="0"/>
            <a:t>KTTT ĐHXHCN </a:t>
          </a:r>
          <a:r>
            <a:rPr lang="en-US" sz="2800" dirty="0" err="1" smtClean="0"/>
            <a:t>tạo</a:t>
          </a:r>
          <a:r>
            <a:rPr lang="en-US" sz="2800" dirty="0" smtClean="0"/>
            <a:t> </a:t>
          </a:r>
          <a:r>
            <a:rPr lang="en-US" sz="2800" dirty="0" err="1" smtClean="0"/>
            <a:t>tiền</a:t>
          </a:r>
          <a:r>
            <a:rPr lang="en-US" sz="2800" dirty="0" smtClean="0"/>
            <a:t> </a:t>
          </a:r>
          <a:r>
            <a:rPr lang="en-US" sz="2800" dirty="0" err="1" smtClean="0"/>
            <a:t>đề</a:t>
          </a:r>
          <a:r>
            <a:rPr lang="en-US" sz="2800" dirty="0" smtClean="0"/>
            <a:t> </a:t>
          </a:r>
          <a:r>
            <a:rPr lang="en-US" sz="2800" dirty="0" err="1" smtClean="0"/>
            <a:t>vững</a:t>
          </a:r>
          <a:r>
            <a:rPr lang="en-US" sz="2800" dirty="0" smtClean="0"/>
            <a:t> </a:t>
          </a:r>
          <a:r>
            <a:rPr lang="en-US" sz="2800" dirty="0" err="1" smtClean="0"/>
            <a:t>chắc</a:t>
          </a:r>
          <a:r>
            <a:rPr lang="en-US" sz="2800" dirty="0" smtClean="0"/>
            <a:t> </a:t>
          </a:r>
          <a:r>
            <a:rPr lang="en-US" sz="2800" dirty="0" err="1" smtClean="0"/>
            <a:t>cho</a:t>
          </a:r>
          <a:r>
            <a:rPr lang="en-US" sz="2800" dirty="0" smtClean="0"/>
            <a:t> </a:t>
          </a:r>
          <a:r>
            <a:rPr lang="en-US" sz="2800" dirty="0" err="1" smtClean="0"/>
            <a:t>việc</a:t>
          </a:r>
          <a:r>
            <a:rPr lang="en-US" sz="2800" dirty="0" smtClean="0"/>
            <a:t> </a:t>
          </a:r>
          <a:r>
            <a:rPr lang="en-US" sz="2800" dirty="0" err="1" smtClean="0"/>
            <a:t>xây</a:t>
          </a:r>
          <a:r>
            <a:rPr lang="en-US" sz="2800" dirty="0" smtClean="0"/>
            <a:t> </a:t>
          </a:r>
          <a:r>
            <a:rPr lang="en-US" sz="2800" dirty="0" err="1" smtClean="0"/>
            <a:t>dựng</a:t>
          </a:r>
          <a:r>
            <a:rPr lang="en-US" sz="2800" dirty="0" smtClean="0"/>
            <a:t> </a:t>
          </a:r>
          <a:r>
            <a:rPr lang="en-US" sz="2800" dirty="0" err="1" smtClean="0"/>
            <a:t>thành</a:t>
          </a:r>
          <a:r>
            <a:rPr lang="en-US" sz="2800" dirty="0" smtClean="0"/>
            <a:t> </a:t>
          </a:r>
          <a:r>
            <a:rPr lang="en-US" sz="2800" dirty="0" err="1" smtClean="0"/>
            <a:t>công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vận</a:t>
          </a:r>
          <a:r>
            <a:rPr lang="en-US" sz="2800" dirty="0" smtClean="0"/>
            <a:t> </a:t>
          </a:r>
          <a:r>
            <a:rPr lang="en-US" sz="2800" dirty="0" err="1" smtClean="0"/>
            <a:t>hành</a:t>
          </a:r>
          <a:r>
            <a:rPr lang="en-US" sz="2800" dirty="0" smtClean="0"/>
            <a:t> </a:t>
          </a:r>
          <a:r>
            <a:rPr lang="en-US" sz="2800" dirty="0" err="1" smtClean="0"/>
            <a:t>đồng</a:t>
          </a:r>
          <a:r>
            <a:rPr lang="en-US" sz="2800" dirty="0" smtClean="0"/>
            <a:t> </a:t>
          </a:r>
          <a:r>
            <a:rPr lang="en-US" sz="2800" dirty="0" err="1" smtClean="0"/>
            <a:t>bộ</a:t>
          </a:r>
          <a:r>
            <a:rPr lang="en-US" sz="2800" dirty="0" smtClean="0"/>
            <a:t>, </a:t>
          </a:r>
          <a:r>
            <a:rPr lang="en-US" sz="2800" dirty="0" err="1" smtClean="0"/>
            <a:t>thông</a:t>
          </a:r>
          <a:r>
            <a:rPr lang="en-US" sz="2800" dirty="0" smtClean="0"/>
            <a:t> </a:t>
          </a:r>
          <a:r>
            <a:rPr lang="en-US" sz="2800" dirty="0" err="1" smtClean="0"/>
            <a:t>suốt</a:t>
          </a:r>
          <a:r>
            <a:rPr lang="en-US" sz="2800" dirty="0" smtClean="0"/>
            <a:t> </a:t>
          </a:r>
          <a:r>
            <a:rPr lang="en-US" sz="2800" dirty="0" err="1" smtClean="0"/>
            <a:t>nền</a:t>
          </a:r>
          <a:r>
            <a:rPr lang="en-US" sz="2800" dirty="0" smtClean="0"/>
            <a:t> </a:t>
          </a:r>
          <a:r>
            <a:rPr lang="en-US" sz="2800" dirty="0" smtClean="0"/>
            <a:t>KTTT ĐHXHCN; </a:t>
          </a:r>
          <a:r>
            <a:rPr lang="en-US" sz="2800" dirty="0" err="1" smtClean="0"/>
            <a:t>góp</a:t>
          </a:r>
          <a:r>
            <a:rPr lang="en-US" sz="2800" dirty="0" smtClean="0"/>
            <a:t> </a:t>
          </a:r>
          <a:r>
            <a:rPr lang="en-US" sz="2800" dirty="0" err="1" smtClean="0"/>
            <a:t>phần</a:t>
          </a:r>
          <a:r>
            <a:rPr lang="en-US" sz="2800" dirty="0" smtClean="0"/>
            <a:t> </a:t>
          </a:r>
          <a:r>
            <a:rPr lang="en-US" sz="2800" dirty="0" err="1" smtClean="0"/>
            <a:t>huy</a:t>
          </a:r>
          <a:r>
            <a:rPr lang="en-US" sz="2800" dirty="0" smtClean="0"/>
            <a:t> </a:t>
          </a:r>
          <a:r>
            <a:rPr lang="en-US" sz="2800" dirty="0" err="1" smtClean="0"/>
            <a:t>động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phân</a:t>
          </a:r>
          <a:r>
            <a:rPr lang="en-US" sz="2800" dirty="0" smtClean="0"/>
            <a:t> </a:t>
          </a:r>
          <a:r>
            <a:rPr lang="en-US" sz="2800" dirty="0" err="1" smtClean="0"/>
            <a:t>bổ</a:t>
          </a:r>
          <a:r>
            <a:rPr lang="en-US" sz="2800" dirty="0" smtClean="0"/>
            <a:t>, </a:t>
          </a:r>
          <a:r>
            <a:rPr lang="en-US" sz="2800" dirty="0" err="1" smtClean="0"/>
            <a:t>sử</a:t>
          </a:r>
          <a:r>
            <a:rPr lang="en-US" sz="2800" dirty="0" smtClean="0"/>
            <a:t> </a:t>
          </a:r>
          <a:r>
            <a:rPr lang="en-US" sz="2800" dirty="0" err="1" smtClean="0"/>
            <a:t>dụng</a:t>
          </a:r>
          <a:r>
            <a:rPr lang="en-US" sz="2800" dirty="0" smtClean="0"/>
            <a:t> </a:t>
          </a:r>
          <a:r>
            <a:rPr lang="en-US" sz="2800" dirty="0" err="1" smtClean="0"/>
            <a:t>có</a:t>
          </a:r>
          <a:r>
            <a:rPr lang="en-US" sz="2800" dirty="0" smtClean="0"/>
            <a:t> </a:t>
          </a:r>
          <a:r>
            <a:rPr lang="en-US" sz="2800" dirty="0" err="1" smtClean="0"/>
            <a:t>hiệu</a:t>
          </a:r>
          <a:r>
            <a:rPr lang="en-US" sz="2800" dirty="0" smtClean="0"/>
            <a:t> </a:t>
          </a:r>
          <a:r>
            <a:rPr lang="en-US" sz="2800" dirty="0" err="1" smtClean="0"/>
            <a:t>quả</a:t>
          </a:r>
          <a:r>
            <a:rPr lang="en-US" sz="2800" dirty="0" smtClean="0"/>
            <a:t> </a:t>
          </a:r>
          <a:r>
            <a:rPr lang="en-US" sz="2800" dirty="0" err="1" smtClean="0"/>
            <a:t>nhất</a:t>
          </a:r>
          <a:r>
            <a:rPr lang="en-US" sz="2800" dirty="0" smtClean="0"/>
            <a:t> </a:t>
          </a:r>
          <a:r>
            <a:rPr lang="en-US" sz="2800" dirty="0" err="1" smtClean="0"/>
            <a:t>mọi</a:t>
          </a:r>
          <a:r>
            <a:rPr lang="en-US" sz="2800" dirty="0" smtClean="0"/>
            <a:t> </a:t>
          </a:r>
          <a:r>
            <a:rPr lang="en-US" sz="2800" dirty="0" err="1" smtClean="0"/>
            <a:t>nguồn</a:t>
          </a:r>
          <a:r>
            <a:rPr lang="en-US" sz="2800" dirty="0" smtClean="0"/>
            <a:t> </a:t>
          </a:r>
          <a:r>
            <a:rPr lang="en-US" sz="2800" dirty="0" err="1" smtClean="0"/>
            <a:t>lực</a:t>
          </a:r>
          <a:r>
            <a:rPr lang="en-US" sz="2800" dirty="0" smtClean="0"/>
            <a:t> </a:t>
          </a:r>
          <a:r>
            <a:rPr lang="en-US" sz="2800" dirty="0" err="1" smtClean="0"/>
            <a:t>để</a:t>
          </a:r>
          <a:r>
            <a:rPr lang="en-US" sz="2800" dirty="0" smtClean="0"/>
            <a:t> </a:t>
          </a:r>
          <a:r>
            <a:rPr lang="en-US" sz="2800" dirty="0" err="1" smtClean="0"/>
            <a:t>thúc</a:t>
          </a:r>
          <a:r>
            <a:rPr lang="en-US" sz="2800" dirty="0" smtClean="0"/>
            <a:t> </a:t>
          </a:r>
          <a:r>
            <a:rPr lang="en-US" sz="2800" dirty="0" err="1" smtClean="0"/>
            <a:t>đẩy</a:t>
          </a:r>
          <a:r>
            <a:rPr lang="en-US" sz="2800" dirty="0" smtClean="0"/>
            <a:t> </a:t>
          </a:r>
          <a:r>
            <a:rPr lang="en-US" sz="2800" dirty="0" err="1" smtClean="0"/>
            <a:t>kinh</a:t>
          </a:r>
          <a:r>
            <a:rPr lang="en-US" sz="2800" dirty="0" smtClean="0"/>
            <a:t> </a:t>
          </a:r>
          <a:r>
            <a:rPr lang="en-US" sz="2800" dirty="0" err="1" smtClean="0"/>
            <a:t>tế</a:t>
          </a:r>
          <a:r>
            <a:rPr lang="en-US" sz="2800" dirty="0" smtClean="0"/>
            <a:t> - </a:t>
          </a:r>
          <a:r>
            <a:rPr lang="en-US" sz="2800" dirty="0" err="1" smtClean="0"/>
            <a:t>xã</a:t>
          </a:r>
          <a:r>
            <a:rPr lang="en-US" sz="2800" dirty="0" smtClean="0"/>
            <a:t> </a:t>
          </a:r>
          <a:r>
            <a:rPr lang="en-US" sz="2800" dirty="0" err="1" smtClean="0"/>
            <a:t>hội</a:t>
          </a:r>
          <a:r>
            <a:rPr lang="en-US" sz="2800" dirty="0" smtClean="0"/>
            <a:t> </a:t>
          </a:r>
          <a:r>
            <a:rPr lang="en-US" sz="2800" dirty="0" err="1" smtClean="0"/>
            <a:t>phát</a:t>
          </a:r>
          <a:r>
            <a:rPr lang="en-US" sz="2800" dirty="0" smtClean="0"/>
            <a:t> </a:t>
          </a:r>
          <a:r>
            <a:rPr lang="en-US" sz="2800" dirty="0" err="1" smtClean="0"/>
            <a:t>triển</a:t>
          </a:r>
          <a:r>
            <a:rPr lang="en-US" sz="2800" dirty="0" smtClean="0"/>
            <a:t> </a:t>
          </a:r>
          <a:r>
            <a:rPr lang="en-US" sz="2800" dirty="0" err="1" smtClean="0"/>
            <a:t>nhanh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bền</a:t>
          </a:r>
          <a:r>
            <a:rPr lang="en-US" sz="2800" dirty="0" smtClean="0"/>
            <a:t> </a:t>
          </a:r>
          <a:r>
            <a:rPr lang="en-US" sz="2800" dirty="0" err="1" smtClean="0"/>
            <a:t>vững</a:t>
          </a:r>
          <a:r>
            <a:rPr lang="en-US" sz="2800" dirty="0" smtClean="0"/>
            <a:t> </a:t>
          </a:r>
          <a:r>
            <a:rPr lang="en-US" sz="2800" dirty="0" err="1" smtClean="0"/>
            <a:t>vì</a:t>
          </a:r>
          <a:r>
            <a:rPr lang="en-US" sz="2800" dirty="0" smtClean="0"/>
            <a:t> </a:t>
          </a:r>
          <a:r>
            <a:rPr lang="en-US" sz="2800" dirty="0" err="1" smtClean="0"/>
            <a:t>mục</a:t>
          </a:r>
          <a:r>
            <a:rPr lang="en-US" sz="2800" dirty="0" smtClean="0"/>
            <a:t> </a:t>
          </a:r>
          <a:r>
            <a:rPr lang="en-US" sz="2800" dirty="0" err="1" smtClean="0"/>
            <a:t>tiêu</a:t>
          </a:r>
          <a:r>
            <a:rPr lang="en-US" sz="2800" dirty="0" smtClean="0"/>
            <a:t> "</a:t>
          </a:r>
          <a:r>
            <a:rPr lang="en-US" sz="2800" dirty="0" err="1" smtClean="0"/>
            <a:t>dân</a:t>
          </a:r>
          <a:r>
            <a:rPr lang="en-US" sz="2800" dirty="0" smtClean="0"/>
            <a:t> </a:t>
          </a:r>
          <a:r>
            <a:rPr lang="en-US" sz="2800" dirty="0" err="1" smtClean="0"/>
            <a:t>giàu</a:t>
          </a:r>
          <a:r>
            <a:rPr lang="en-US" sz="2800" dirty="0" smtClean="0"/>
            <a:t>, </a:t>
          </a:r>
          <a:r>
            <a:rPr lang="en-US" sz="2800" dirty="0" err="1" smtClean="0"/>
            <a:t>nước</a:t>
          </a:r>
          <a:r>
            <a:rPr lang="en-US" sz="2800" dirty="0" smtClean="0"/>
            <a:t> </a:t>
          </a:r>
          <a:r>
            <a:rPr lang="en-US" sz="2800" dirty="0" err="1" smtClean="0"/>
            <a:t>mạnh</a:t>
          </a:r>
          <a:r>
            <a:rPr lang="en-US" sz="2800" dirty="0" smtClean="0"/>
            <a:t>, </a:t>
          </a:r>
          <a:r>
            <a:rPr lang="en-US" sz="2800" dirty="0" err="1" smtClean="0"/>
            <a:t>dân</a:t>
          </a:r>
          <a:r>
            <a:rPr lang="en-US" sz="2800" dirty="0" smtClean="0"/>
            <a:t> </a:t>
          </a:r>
          <a:r>
            <a:rPr lang="en-US" sz="2800" dirty="0" err="1" smtClean="0"/>
            <a:t>chủ</a:t>
          </a:r>
          <a:r>
            <a:rPr lang="en-US" sz="2800" dirty="0" smtClean="0"/>
            <a:t>, </a:t>
          </a:r>
          <a:r>
            <a:rPr lang="en-US" sz="2800" dirty="0" err="1" smtClean="0"/>
            <a:t>công</a:t>
          </a:r>
          <a:r>
            <a:rPr lang="en-US" sz="2800" dirty="0" smtClean="0"/>
            <a:t> </a:t>
          </a:r>
          <a:r>
            <a:rPr lang="en-US" sz="2800" dirty="0" err="1" smtClean="0"/>
            <a:t>bằng</a:t>
          </a:r>
          <a:r>
            <a:rPr lang="en-US" sz="2800" dirty="0" smtClean="0"/>
            <a:t>, </a:t>
          </a:r>
          <a:r>
            <a:rPr lang="en-US" sz="2800" dirty="0" err="1" smtClean="0"/>
            <a:t>văn</a:t>
          </a:r>
          <a:r>
            <a:rPr lang="en-US" sz="2800" dirty="0" smtClean="0"/>
            <a:t> minh"</a:t>
          </a:r>
          <a:endParaRPr lang="en-US" sz="2800" dirty="0"/>
        </a:p>
      </dgm:t>
    </dgm:pt>
    <dgm:pt modelId="{C5D9E485-F1AD-4187-B0D0-5C68F48EDBAB}" type="parTrans" cxnId="{ABCA0509-F72F-42BC-B1AB-6565CCCC13CF}">
      <dgm:prSet/>
      <dgm:spPr/>
      <dgm:t>
        <a:bodyPr/>
        <a:lstStyle/>
        <a:p>
          <a:endParaRPr lang="en-US"/>
        </a:p>
      </dgm:t>
    </dgm:pt>
    <dgm:pt modelId="{0524801A-080D-45FC-89DE-568A176FBD49}" type="sibTrans" cxnId="{ABCA0509-F72F-42BC-B1AB-6565CCCC13CF}">
      <dgm:prSet/>
      <dgm:spPr/>
      <dgm:t>
        <a:bodyPr/>
        <a:lstStyle/>
        <a:p>
          <a:endParaRPr lang="en-US"/>
        </a:p>
      </dgm:t>
    </dgm:pt>
    <dgm:pt modelId="{EF4F35AA-1EA9-41E3-89BF-FFB12A47F829}" type="pres">
      <dgm:prSet presAssocID="{64342C6C-017A-4030-9635-6473E746599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0CEB6AE-2D18-4424-951C-58BA76CA007D}" type="pres">
      <dgm:prSet presAssocID="{D0FE4D35-4423-4C34-A414-925DDDA9C5E0}" presName="root" presStyleCnt="0"/>
      <dgm:spPr/>
    </dgm:pt>
    <dgm:pt modelId="{2F5B44A6-C8FD-4BCC-9D6B-6258A5E589D2}" type="pres">
      <dgm:prSet presAssocID="{D0FE4D35-4423-4C34-A414-925DDDA9C5E0}" presName="rootComposite" presStyleCnt="0"/>
      <dgm:spPr/>
    </dgm:pt>
    <dgm:pt modelId="{705962FD-C480-462A-B47B-88BDA57E9835}" type="pres">
      <dgm:prSet presAssocID="{D0FE4D35-4423-4C34-A414-925DDDA9C5E0}" presName="rootText" presStyleLbl="node1" presStyleIdx="0" presStyleCnt="1" custLinFactNeighborY="-694"/>
      <dgm:spPr/>
      <dgm:t>
        <a:bodyPr/>
        <a:lstStyle/>
        <a:p>
          <a:endParaRPr lang="en-US"/>
        </a:p>
      </dgm:t>
    </dgm:pt>
    <dgm:pt modelId="{4B68728E-11BA-46E6-B2DB-482EDF6B2416}" type="pres">
      <dgm:prSet presAssocID="{D0FE4D35-4423-4C34-A414-925DDDA9C5E0}" presName="rootConnector" presStyleLbl="node1" presStyleIdx="0" presStyleCnt="1"/>
      <dgm:spPr/>
      <dgm:t>
        <a:bodyPr/>
        <a:lstStyle/>
        <a:p>
          <a:endParaRPr lang="en-US"/>
        </a:p>
      </dgm:t>
    </dgm:pt>
    <dgm:pt modelId="{49D3403C-176F-413A-A73C-38A85638D22A}" type="pres">
      <dgm:prSet presAssocID="{D0FE4D35-4423-4C34-A414-925DDDA9C5E0}" presName="childShape" presStyleCnt="0"/>
      <dgm:spPr/>
    </dgm:pt>
    <dgm:pt modelId="{C984AF78-34DB-46DB-8E63-8288695319E8}" type="pres">
      <dgm:prSet presAssocID="{C5D9E485-F1AD-4187-B0D0-5C68F48EDBAB}" presName="Name13" presStyleLbl="parChTrans1D2" presStyleIdx="0" presStyleCnt="1"/>
      <dgm:spPr/>
      <dgm:t>
        <a:bodyPr/>
        <a:lstStyle/>
        <a:p>
          <a:endParaRPr lang="en-US"/>
        </a:p>
      </dgm:t>
    </dgm:pt>
    <dgm:pt modelId="{F3C1D04A-777C-4C81-9736-AFB80F60B795}" type="pres">
      <dgm:prSet presAssocID="{C4DE93C1-DFDA-45E9-A98A-3D87181CBD61}" presName="childText" presStyleLbl="bgAcc1" presStyleIdx="0" presStyleCnt="1" custScaleX="269434" custScaleY="138083" custLinFactNeighborY="6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AA9952-1154-4E6A-8A16-6A4DF1CD27BE}" type="presOf" srcId="{C4DE93C1-DFDA-45E9-A98A-3D87181CBD61}" destId="{F3C1D04A-777C-4C81-9736-AFB80F60B795}" srcOrd="0" destOrd="0" presId="urn:microsoft.com/office/officeart/2005/8/layout/hierarchy3"/>
    <dgm:cxn modelId="{38C15E86-7B5C-45C0-9993-DAC6F5F02422}" type="presOf" srcId="{D0FE4D35-4423-4C34-A414-925DDDA9C5E0}" destId="{705962FD-C480-462A-B47B-88BDA57E9835}" srcOrd="0" destOrd="0" presId="urn:microsoft.com/office/officeart/2005/8/layout/hierarchy3"/>
    <dgm:cxn modelId="{ABCA0509-F72F-42BC-B1AB-6565CCCC13CF}" srcId="{D0FE4D35-4423-4C34-A414-925DDDA9C5E0}" destId="{C4DE93C1-DFDA-45E9-A98A-3D87181CBD61}" srcOrd="0" destOrd="0" parTransId="{C5D9E485-F1AD-4187-B0D0-5C68F48EDBAB}" sibTransId="{0524801A-080D-45FC-89DE-568A176FBD49}"/>
    <dgm:cxn modelId="{6E52CD4A-AED7-405A-898F-0169C7A5145C}" srcId="{64342C6C-017A-4030-9635-6473E7465994}" destId="{D0FE4D35-4423-4C34-A414-925DDDA9C5E0}" srcOrd="0" destOrd="0" parTransId="{BF9A3558-3E07-40F1-9970-9EF5C44DD980}" sibTransId="{C4CDD3F8-FAD6-4D93-8E7E-14C84D6568CC}"/>
    <dgm:cxn modelId="{EB032EEA-0454-4B67-B41E-922E61E47D72}" type="presOf" srcId="{D0FE4D35-4423-4C34-A414-925DDDA9C5E0}" destId="{4B68728E-11BA-46E6-B2DB-482EDF6B2416}" srcOrd="1" destOrd="0" presId="urn:microsoft.com/office/officeart/2005/8/layout/hierarchy3"/>
    <dgm:cxn modelId="{C220713A-02DA-4258-B519-C0B330DE7029}" type="presOf" srcId="{64342C6C-017A-4030-9635-6473E7465994}" destId="{EF4F35AA-1EA9-41E3-89BF-FFB12A47F829}" srcOrd="0" destOrd="0" presId="urn:microsoft.com/office/officeart/2005/8/layout/hierarchy3"/>
    <dgm:cxn modelId="{6036E2D0-F34F-473B-9352-3A343B226CC8}" type="presOf" srcId="{C5D9E485-F1AD-4187-B0D0-5C68F48EDBAB}" destId="{C984AF78-34DB-46DB-8E63-8288695319E8}" srcOrd="0" destOrd="0" presId="urn:microsoft.com/office/officeart/2005/8/layout/hierarchy3"/>
    <dgm:cxn modelId="{D5B0FECB-F064-4629-8457-16CDF4E2796D}" type="presParOf" srcId="{EF4F35AA-1EA9-41E3-89BF-FFB12A47F829}" destId="{E0CEB6AE-2D18-4424-951C-58BA76CA007D}" srcOrd="0" destOrd="0" presId="urn:microsoft.com/office/officeart/2005/8/layout/hierarchy3"/>
    <dgm:cxn modelId="{DD618A6D-18C3-41EE-B35A-FFBCF90D9252}" type="presParOf" srcId="{E0CEB6AE-2D18-4424-951C-58BA76CA007D}" destId="{2F5B44A6-C8FD-4BCC-9D6B-6258A5E589D2}" srcOrd="0" destOrd="0" presId="urn:microsoft.com/office/officeart/2005/8/layout/hierarchy3"/>
    <dgm:cxn modelId="{6B26AA67-E76A-4745-BE46-816A416959CC}" type="presParOf" srcId="{2F5B44A6-C8FD-4BCC-9D6B-6258A5E589D2}" destId="{705962FD-C480-462A-B47B-88BDA57E9835}" srcOrd="0" destOrd="0" presId="urn:microsoft.com/office/officeart/2005/8/layout/hierarchy3"/>
    <dgm:cxn modelId="{CC6367D1-7537-4CD0-ADB3-FF229FA8A794}" type="presParOf" srcId="{2F5B44A6-C8FD-4BCC-9D6B-6258A5E589D2}" destId="{4B68728E-11BA-46E6-B2DB-482EDF6B2416}" srcOrd="1" destOrd="0" presId="urn:microsoft.com/office/officeart/2005/8/layout/hierarchy3"/>
    <dgm:cxn modelId="{F6072BE2-9D42-46E4-B511-F6E1EA789806}" type="presParOf" srcId="{E0CEB6AE-2D18-4424-951C-58BA76CA007D}" destId="{49D3403C-176F-413A-A73C-38A85638D22A}" srcOrd="1" destOrd="0" presId="urn:microsoft.com/office/officeart/2005/8/layout/hierarchy3"/>
    <dgm:cxn modelId="{18A6A347-4DA0-468D-B2A2-E3080D3488BB}" type="presParOf" srcId="{49D3403C-176F-413A-A73C-38A85638D22A}" destId="{C984AF78-34DB-46DB-8E63-8288695319E8}" srcOrd="0" destOrd="0" presId="urn:microsoft.com/office/officeart/2005/8/layout/hierarchy3"/>
    <dgm:cxn modelId="{ECA392A6-7738-41BD-8420-5AF34E8FD0FC}" type="presParOf" srcId="{49D3403C-176F-413A-A73C-38A85638D22A}" destId="{F3C1D04A-777C-4C81-9736-AFB80F60B79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73CD38B-EA99-4AAF-8422-53536EFAF6F0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F0D28DC-0C8E-43BB-9DFC-6C5D4F70EB2C}">
      <dgm:prSet phldrT="[Text]" custT="1"/>
      <dgm:spPr/>
      <dgm:t>
        <a:bodyPr/>
        <a:lstStyle/>
        <a:p>
          <a:r>
            <a:rPr lang="en-US" sz="2200" b="1" i="1" dirty="0" smtClean="0"/>
            <a:t>2.1.3 </a:t>
          </a:r>
          <a:r>
            <a:rPr lang="en-US" sz="2200" b="1" i="1" dirty="0" err="1" smtClean="0"/>
            <a:t>Nhiệm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vụ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và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giải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pháp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tiếp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tục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hoàn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thiện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thể</a:t>
          </a:r>
          <a:r>
            <a:rPr lang="en-US" sz="2200" b="1" i="1" dirty="0" smtClean="0"/>
            <a:t> </a:t>
          </a:r>
          <a:r>
            <a:rPr lang="en-US" sz="2200" b="1" i="1" dirty="0" err="1" smtClean="0"/>
            <a:t>chế</a:t>
          </a:r>
          <a:r>
            <a:rPr lang="en-US" sz="2200" b="1" i="1" dirty="0" smtClean="0"/>
            <a:t> KTTTĐHXHCN</a:t>
          </a:r>
          <a:endParaRPr lang="en-US" sz="2200" dirty="0"/>
        </a:p>
      </dgm:t>
    </dgm:pt>
    <dgm:pt modelId="{BB63AE94-7808-4667-A098-491BD4091B19}" type="parTrans" cxnId="{A7649327-22A8-49D7-A77D-227B50D492A3}">
      <dgm:prSet/>
      <dgm:spPr/>
      <dgm:t>
        <a:bodyPr/>
        <a:lstStyle/>
        <a:p>
          <a:endParaRPr lang="en-US"/>
        </a:p>
      </dgm:t>
    </dgm:pt>
    <dgm:pt modelId="{BDF44BB5-05AC-4305-92D7-E151884B5734}" type="sibTrans" cxnId="{A7649327-22A8-49D7-A77D-227B50D492A3}">
      <dgm:prSet/>
      <dgm:spPr/>
      <dgm:t>
        <a:bodyPr/>
        <a:lstStyle/>
        <a:p>
          <a:endParaRPr lang="en-US"/>
        </a:p>
      </dgm:t>
    </dgm:pt>
    <dgm:pt modelId="{2154E93C-65E9-47F8-98B8-55477F0459E5}">
      <dgm:prSet phldrT="[Text]" custT="1"/>
      <dgm:spPr/>
      <dgm:t>
        <a:bodyPr/>
        <a:lstStyle/>
        <a:p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Thống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nhất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nhận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thức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về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nền</a:t>
          </a:r>
          <a:r>
            <a:rPr lang="en-US" sz="2200" b="1" dirty="0" smtClean="0">
              <a:solidFill>
                <a:srgbClr val="FF0000"/>
              </a:solidFill>
            </a:rPr>
            <a:t> KTTT </a:t>
          </a:r>
          <a:r>
            <a:rPr lang="en-US" sz="2200" b="1" dirty="0" err="1" smtClean="0">
              <a:solidFill>
                <a:srgbClr val="FF0000"/>
              </a:solidFill>
            </a:rPr>
            <a:t>định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hướng</a:t>
          </a:r>
          <a:r>
            <a:rPr lang="en-US" sz="2200" b="1" dirty="0" smtClean="0">
              <a:solidFill>
                <a:srgbClr val="FF0000"/>
              </a:solidFill>
            </a:rPr>
            <a:t> XHCN ở </a:t>
          </a:r>
          <a:r>
            <a:rPr lang="en-US" sz="2200" b="1" dirty="0" err="1" smtClean="0">
              <a:solidFill>
                <a:srgbClr val="FF0000"/>
              </a:solidFill>
            </a:rPr>
            <a:t>nước</a:t>
          </a:r>
          <a:r>
            <a:rPr lang="en-US" sz="2200" b="1" dirty="0" smtClean="0">
              <a:solidFill>
                <a:srgbClr val="FF0000"/>
              </a:solidFill>
            </a:rPr>
            <a:t> ta</a:t>
          </a:r>
          <a:endParaRPr lang="en-US" sz="2200" dirty="0">
            <a:solidFill>
              <a:srgbClr val="FF0000"/>
            </a:solidFill>
          </a:endParaRPr>
        </a:p>
      </dgm:t>
    </dgm:pt>
    <dgm:pt modelId="{742013C5-16AC-4ABB-98BF-645BA195300C}" type="parTrans" cxnId="{B321A358-0F3C-404E-B30D-C6722400C23B}">
      <dgm:prSet/>
      <dgm:spPr/>
      <dgm:t>
        <a:bodyPr/>
        <a:lstStyle/>
        <a:p>
          <a:endParaRPr lang="en-US" sz="2200"/>
        </a:p>
      </dgm:t>
    </dgm:pt>
    <dgm:pt modelId="{A4FBC29B-EB23-41AB-B11B-E8A7E7406A99}" type="sibTrans" cxnId="{B321A358-0F3C-404E-B30D-C6722400C23B}">
      <dgm:prSet/>
      <dgm:spPr/>
      <dgm:t>
        <a:bodyPr/>
        <a:lstStyle/>
        <a:p>
          <a:endParaRPr lang="en-US"/>
        </a:p>
      </dgm:t>
    </dgm:pt>
    <dgm:pt modelId="{0212F119-4A3F-4A62-B8A9-8B8BB362847D}">
      <dgm:prSet phldrT="[Text]" custT="1"/>
      <dgm:spPr/>
      <dgm:t>
        <a:bodyPr/>
        <a:lstStyle/>
        <a:p>
          <a:r>
            <a:rPr lang="en-US" sz="2200" b="1" dirty="0" err="1" smtClean="0">
              <a:solidFill>
                <a:srgbClr val="FF0000"/>
              </a:solidFill>
            </a:rPr>
            <a:t>Tiếp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tục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hoàn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thiện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thể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chế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về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sở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hữu</a:t>
          </a:r>
          <a:r>
            <a:rPr lang="en-US" sz="2200" b="1" dirty="0" smtClean="0">
              <a:solidFill>
                <a:srgbClr val="FF0000"/>
              </a:solidFill>
            </a:rPr>
            <a:t>, </a:t>
          </a:r>
          <a:r>
            <a:rPr lang="en-US" sz="2200" b="1" dirty="0" err="1" smtClean="0">
              <a:solidFill>
                <a:srgbClr val="FF0000"/>
              </a:solidFill>
            </a:rPr>
            <a:t>phát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triển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các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thành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phần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kinh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tế</a:t>
          </a:r>
          <a:r>
            <a:rPr lang="en-US" sz="2200" b="1" dirty="0" smtClean="0">
              <a:solidFill>
                <a:srgbClr val="FF0000"/>
              </a:solidFill>
            </a:rPr>
            <a:t>, </a:t>
          </a:r>
          <a:r>
            <a:rPr lang="en-US" sz="2200" b="1" dirty="0" err="1" smtClean="0">
              <a:solidFill>
                <a:srgbClr val="FF0000"/>
              </a:solidFill>
            </a:rPr>
            <a:t>các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loại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hình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doanh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nghiệp</a:t>
          </a:r>
          <a:endParaRPr lang="en-US" sz="2200" dirty="0">
            <a:solidFill>
              <a:srgbClr val="FF0000"/>
            </a:solidFill>
          </a:endParaRPr>
        </a:p>
      </dgm:t>
    </dgm:pt>
    <dgm:pt modelId="{9FEDE43F-9320-400D-9DB1-D3F57ACC5393}" type="parTrans" cxnId="{B6A8E111-BFAA-4A9A-9103-182BD7C110E7}">
      <dgm:prSet/>
      <dgm:spPr/>
      <dgm:t>
        <a:bodyPr/>
        <a:lstStyle/>
        <a:p>
          <a:endParaRPr lang="en-US" sz="2200"/>
        </a:p>
      </dgm:t>
    </dgm:pt>
    <dgm:pt modelId="{79505FD7-5B6C-4AA3-910C-E42A899285FB}" type="sibTrans" cxnId="{B6A8E111-BFAA-4A9A-9103-182BD7C110E7}">
      <dgm:prSet/>
      <dgm:spPr/>
      <dgm:t>
        <a:bodyPr/>
        <a:lstStyle/>
        <a:p>
          <a:endParaRPr lang="en-US"/>
        </a:p>
      </dgm:t>
    </dgm:pt>
    <dgm:pt modelId="{95D04DFD-3B33-4557-8A1D-AED6225A30C1}">
      <dgm:prSet phldrT="[Text]" custT="1"/>
      <dgm:spPr/>
      <dgm:t>
        <a:bodyPr/>
        <a:lstStyle/>
        <a:p>
          <a:r>
            <a:rPr lang="en-US" sz="2200" b="1" dirty="0" err="1" smtClean="0">
              <a:solidFill>
                <a:srgbClr val="FF0000"/>
              </a:solidFill>
            </a:rPr>
            <a:t>Hoàn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thiện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thể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chế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phát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triển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đồng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bộ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các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yếu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tố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thị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trường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và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các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loại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thị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trường</a:t>
          </a:r>
          <a:endParaRPr lang="en-US" sz="2200" dirty="0">
            <a:solidFill>
              <a:srgbClr val="FF0000"/>
            </a:solidFill>
          </a:endParaRPr>
        </a:p>
      </dgm:t>
    </dgm:pt>
    <dgm:pt modelId="{954EC1AD-377F-40FE-AB4C-BDDA908E375D}" type="parTrans" cxnId="{CBFC7D8F-FF35-491D-93C2-A0E393871530}">
      <dgm:prSet/>
      <dgm:spPr/>
      <dgm:t>
        <a:bodyPr/>
        <a:lstStyle/>
        <a:p>
          <a:endParaRPr lang="en-US" sz="2200"/>
        </a:p>
      </dgm:t>
    </dgm:pt>
    <dgm:pt modelId="{CAFA321A-E083-4C03-8B8E-871F0A092BDB}" type="sibTrans" cxnId="{CBFC7D8F-FF35-491D-93C2-A0E393871530}">
      <dgm:prSet/>
      <dgm:spPr/>
      <dgm:t>
        <a:bodyPr/>
        <a:lstStyle/>
        <a:p>
          <a:endParaRPr lang="en-US"/>
        </a:p>
      </dgm:t>
    </dgm:pt>
    <dgm:pt modelId="{4DA4934F-6779-4FC5-A6C9-2C1FF221A67D}">
      <dgm:prSet phldrT="[Text]" custT="1"/>
      <dgm:spPr/>
      <dgm:t>
        <a:bodyPr/>
        <a:lstStyle/>
        <a:p>
          <a:r>
            <a:rPr lang="en-US" sz="2200" b="1" dirty="0" err="1" smtClean="0">
              <a:solidFill>
                <a:srgbClr val="FF0000"/>
              </a:solidFill>
            </a:rPr>
            <a:t>Hoàn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thiện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thể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chế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gắn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kết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tăng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trưởng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kinh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với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bảo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đảm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phát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triển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bền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vững</a:t>
          </a:r>
          <a:r>
            <a:rPr lang="en-US" sz="2200" b="1" dirty="0" smtClean="0">
              <a:solidFill>
                <a:srgbClr val="FF0000"/>
              </a:solidFill>
            </a:rPr>
            <a:t>, </a:t>
          </a:r>
          <a:r>
            <a:rPr lang="en-US" sz="2200" b="1" dirty="0" err="1" smtClean="0">
              <a:solidFill>
                <a:srgbClr val="FF0000"/>
              </a:solidFill>
            </a:rPr>
            <a:t>tiến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bộ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và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công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bằng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xã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hội</a:t>
          </a:r>
          <a:r>
            <a:rPr lang="en-US" sz="2200" b="1" dirty="0" smtClean="0">
              <a:solidFill>
                <a:srgbClr val="FF0000"/>
              </a:solidFill>
            </a:rPr>
            <a:t>, </a:t>
          </a:r>
          <a:r>
            <a:rPr lang="en-US" sz="2200" b="1" dirty="0" err="1" smtClean="0">
              <a:solidFill>
                <a:srgbClr val="FF0000"/>
              </a:solidFill>
            </a:rPr>
            <a:t>quốc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phòng</a:t>
          </a:r>
          <a:r>
            <a:rPr lang="en-US" sz="2200" b="1" dirty="0" smtClean="0">
              <a:solidFill>
                <a:srgbClr val="FF0000"/>
              </a:solidFill>
            </a:rPr>
            <a:t>, an </a:t>
          </a:r>
          <a:r>
            <a:rPr lang="en-US" sz="2200" b="1" dirty="0" err="1" smtClean="0">
              <a:solidFill>
                <a:srgbClr val="FF0000"/>
              </a:solidFill>
            </a:rPr>
            <a:t>ninh</a:t>
          </a:r>
          <a:r>
            <a:rPr lang="en-US" sz="2200" b="1" dirty="0" smtClean="0">
              <a:solidFill>
                <a:srgbClr val="FF0000"/>
              </a:solidFill>
            </a:rPr>
            <a:t>,…</a:t>
          </a:r>
          <a:endParaRPr lang="en-US" sz="2200" dirty="0">
            <a:solidFill>
              <a:srgbClr val="FF0000"/>
            </a:solidFill>
          </a:endParaRPr>
        </a:p>
      </dgm:t>
    </dgm:pt>
    <dgm:pt modelId="{C54EF1D7-B7AE-4C99-925A-CB43FD2F57EA}" type="parTrans" cxnId="{8316C4E5-1DE9-47ED-BE16-4F0BD691514B}">
      <dgm:prSet/>
      <dgm:spPr/>
      <dgm:t>
        <a:bodyPr/>
        <a:lstStyle/>
        <a:p>
          <a:endParaRPr lang="en-US" sz="2200"/>
        </a:p>
      </dgm:t>
    </dgm:pt>
    <dgm:pt modelId="{69F8A699-B802-4CA9-B20D-2F2971C445A1}" type="sibTrans" cxnId="{8316C4E5-1DE9-47ED-BE16-4F0BD691514B}">
      <dgm:prSet/>
      <dgm:spPr/>
      <dgm:t>
        <a:bodyPr/>
        <a:lstStyle/>
        <a:p>
          <a:endParaRPr lang="en-US"/>
        </a:p>
      </dgm:t>
    </dgm:pt>
    <dgm:pt modelId="{46314DE1-0EE8-4E80-AF48-1A44BC5F9448}">
      <dgm:prSet phldrT="[Text]" custT="1"/>
      <dgm:spPr/>
      <dgm:t>
        <a:bodyPr/>
        <a:lstStyle/>
        <a:p>
          <a:r>
            <a:rPr lang="en-US" sz="2200" b="1" smtClean="0">
              <a:solidFill>
                <a:srgbClr val="FF0000"/>
              </a:solidFill>
            </a:rPr>
            <a:t>Hoàn thiện thể chế đẩy mạnh, nâng cao hiệu quả hội nhập kinh tế quốc tế</a:t>
          </a:r>
          <a:endParaRPr lang="en-US" sz="2200" dirty="0">
            <a:solidFill>
              <a:srgbClr val="FF0000"/>
            </a:solidFill>
          </a:endParaRPr>
        </a:p>
      </dgm:t>
    </dgm:pt>
    <dgm:pt modelId="{77955251-535A-4FA7-A2D2-D98129EA9842}" type="parTrans" cxnId="{4A6D5410-E3E7-4200-95DD-0EB56EEFFE4C}">
      <dgm:prSet/>
      <dgm:spPr/>
      <dgm:t>
        <a:bodyPr/>
        <a:lstStyle/>
        <a:p>
          <a:endParaRPr lang="en-US" sz="2200"/>
        </a:p>
      </dgm:t>
    </dgm:pt>
    <dgm:pt modelId="{C52E321E-959F-4255-AB25-ED30683B28D9}" type="sibTrans" cxnId="{4A6D5410-E3E7-4200-95DD-0EB56EEFFE4C}">
      <dgm:prSet/>
      <dgm:spPr/>
      <dgm:t>
        <a:bodyPr/>
        <a:lstStyle/>
        <a:p>
          <a:endParaRPr lang="en-US"/>
        </a:p>
      </dgm:t>
    </dgm:pt>
    <dgm:pt modelId="{7397830D-609B-47B3-AD3A-09DE637C3FAA}">
      <dgm:prSet phldrT="[Text]" custT="1"/>
      <dgm:spPr/>
      <dgm:t>
        <a:bodyPr/>
        <a:lstStyle/>
        <a:p>
          <a:r>
            <a:rPr lang="en-US" sz="2200" b="1" dirty="0" err="1" smtClean="0">
              <a:solidFill>
                <a:srgbClr val="FF0000"/>
              </a:solidFill>
            </a:rPr>
            <a:t>Nâng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cao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năng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lực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lãnh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đạo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của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Đảng</a:t>
          </a:r>
          <a:r>
            <a:rPr lang="en-US" sz="2200" b="1" dirty="0" smtClean="0">
              <a:solidFill>
                <a:srgbClr val="FF0000"/>
              </a:solidFill>
            </a:rPr>
            <a:t>, </a:t>
          </a:r>
          <a:r>
            <a:rPr lang="en-US" sz="2200" b="1" dirty="0" err="1" smtClean="0">
              <a:solidFill>
                <a:srgbClr val="FF0000"/>
              </a:solidFill>
            </a:rPr>
            <a:t>vai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trò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xây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dựng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và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thực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hiện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thể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chế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kinh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tế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của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Nhà</a:t>
          </a:r>
          <a:r>
            <a:rPr lang="en-US" sz="2200" b="1" dirty="0" smtClean="0">
              <a:solidFill>
                <a:srgbClr val="FF0000"/>
              </a:solidFill>
            </a:rPr>
            <a:t> </a:t>
          </a:r>
          <a:r>
            <a:rPr lang="en-US" sz="2200" b="1" dirty="0" err="1" smtClean="0">
              <a:solidFill>
                <a:srgbClr val="FF0000"/>
              </a:solidFill>
            </a:rPr>
            <a:t>nước</a:t>
          </a:r>
          <a:endParaRPr lang="en-US" sz="2200" dirty="0">
            <a:solidFill>
              <a:srgbClr val="FF0000"/>
            </a:solidFill>
          </a:endParaRPr>
        </a:p>
      </dgm:t>
    </dgm:pt>
    <dgm:pt modelId="{A9C05CF5-0EC0-431D-9741-1D7DD233509E}" type="parTrans" cxnId="{492BD752-6E58-47E3-9513-A4E6CC37A487}">
      <dgm:prSet/>
      <dgm:spPr/>
      <dgm:t>
        <a:bodyPr/>
        <a:lstStyle/>
        <a:p>
          <a:endParaRPr lang="en-US" sz="2200"/>
        </a:p>
      </dgm:t>
    </dgm:pt>
    <dgm:pt modelId="{FA2A7245-A998-48EE-BAA5-0E1C06BD5950}" type="sibTrans" cxnId="{492BD752-6E58-47E3-9513-A4E6CC37A487}">
      <dgm:prSet/>
      <dgm:spPr/>
      <dgm:t>
        <a:bodyPr/>
        <a:lstStyle/>
        <a:p>
          <a:endParaRPr lang="en-US"/>
        </a:p>
      </dgm:t>
    </dgm:pt>
    <dgm:pt modelId="{BC5D43BE-C185-4596-B9E1-74E4EA5BED8A}" type="pres">
      <dgm:prSet presAssocID="{973CD38B-EA99-4AAF-8422-53536EFAF6F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895291E-CC74-4D2B-B6D3-9487C08C21F6}" type="pres">
      <dgm:prSet presAssocID="{6F0D28DC-0C8E-43BB-9DFC-6C5D4F70EB2C}" presName="root" presStyleCnt="0"/>
      <dgm:spPr/>
    </dgm:pt>
    <dgm:pt modelId="{C71C9D30-4C7C-4AAF-94F7-79E20B41A5E5}" type="pres">
      <dgm:prSet presAssocID="{6F0D28DC-0C8E-43BB-9DFC-6C5D4F70EB2C}" presName="rootComposite" presStyleCnt="0"/>
      <dgm:spPr/>
    </dgm:pt>
    <dgm:pt modelId="{23CC9A4E-AAD5-40A4-8487-352F8137AF60}" type="pres">
      <dgm:prSet presAssocID="{6F0D28DC-0C8E-43BB-9DFC-6C5D4F70EB2C}" presName="rootText" presStyleLbl="node1" presStyleIdx="0" presStyleCnt="1" custScaleX="842798" custLinFactNeighborX="-27620" custLinFactNeighborY="-8971"/>
      <dgm:spPr/>
      <dgm:t>
        <a:bodyPr/>
        <a:lstStyle/>
        <a:p>
          <a:endParaRPr lang="en-US"/>
        </a:p>
      </dgm:t>
    </dgm:pt>
    <dgm:pt modelId="{ED1FAD45-562D-4650-9232-834AB40F0155}" type="pres">
      <dgm:prSet presAssocID="{6F0D28DC-0C8E-43BB-9DFC-6C5D4F70EB2C}" presName="rootConnector" presStyleLbl="node1" presStyleIdx="0" presStyleCnt="1"/>
      <dgm:spPr/>
      <dgm:t>
        <a:bodyPr/>
        <a:lstStyle/>
        <a:p>
          <a:endParaRPr lang="en-US"/>
        </a:p>
      </dgm:t>
    </dgm:pt>
    <dgm:pt modelId="{BCD6B337-44ED-4C18-B67A-C57DA778DF2B}" type="pres">
      <dgm:prSet presAssocID="{6F0D28DC-0C8E-43BB-9DFC-6C5D4F70EB2C}" presName="childShape" presStyleCnt="0"/>
      <dgm:spPr/>
    </dgm:pt>
    <dgm:pt modelId="{00ECA37F-478F-4026-B6DD-36F3FFEA3CC3}" type="pres">
      <dgm:prSet presAssocID="{742013C5-16AC-4ABB-98BF-645BA195300C}" presName="Name13" presStyleLbl="parChTrans1D2" presStyleIdx="0" presStyleCnt="6" custSzX="1166518"/>
      <dgm:spPr/>
      <dgm:t>
        <a:bodyPr/>
        <a:lstStyle/>
        <a:p>
          <a:endParaRPr lang="en-US"/>
        </a:p>
      </dgm:t>
    </dgm:pt>
    <dgm:pt modelId="{D6C93FDA-72D2-4694-A987-485E3A0CA763}" type="pres">
      <dgm:prSet presAssocID="{2154E93C-65E9-47F8-98B8-55477F0459E5}" presName="childText" presStyleLbl="bgAcc1" presStyleIdx="0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767ED-468C-43D1-A454-1063D8D8993B}" type="pres">
      <dgm:prSet presAssocID="{9FEDE43F-9320-400D-9DB1-D3F57ACC5393}" presName="Name13" presStyleLbl="parChTrans1D2" presStyleIdx="1" presStyleCnt="6" custSzX="1166518"/>
      <dgm:spPr/>
      <dgm:t>
        <a:bodyPr/>
        <a:lstStyle/>
        <a:p>
          <a:endParaRPr lang="en-US"/>
        </a:p>
      </dgm:t>
    </dgm:pt>
    <dgm:pt modelId="{7A6681F0-52E2-4D83-B31E-05BF5F5B9355}" type="pres">
      <dgm:prSet presAssocID="{0212F119-4A3F-4A62-B8A9-8B8BB362847D}" presName="childText" presStyleLbl="bgAcc1" presStyleIdx="1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6C7FCB-275D-4F16-8839-4951C77B00A6}" type="pres">
      <dgm:prSet presAssocID="{954EC1AD-377F-40FE-AB4C-BDDA908E375D}" presName="Name13" presStyleLbl="parChTrans1D2" presStyleIdx="2" presStyleCnt="6" custSzX="1166518"/>
      <dgm:spPr/>
      <dgm:t>
        <a:bodyPr/>
        <a:lstStyle/>
        <a:p>
          <a:endParaRPr lang="en-US"/>
        </a:p>
      </dgm:t>
    </dgm:pt>
    <dgm:pt modelId="{C83314E8-14F7-44C3-8064-926B3F7F4510}" type="pres">
      <dgm:prSet presAssocID="{95D04DFD-3B33-4557-8A1D-AED6225A30C1}" presName="childText" presStyleLbl="bgAcc1" presStyleIdx="2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8546FB-CEB1-4913-BF2D-FCFD4E5C9444}" type="pres">
      <dgm:prSet presAssocID="{C54EF1D7-B7AE-4C99-925A-CB43FD2F57EA}" presName="Name13" presStyleLbl="parChTrans1D2" presStyleIdx="3" presStyleCnt="6" custSzX="1166518"/>
      <dgm:spPr/>
      <dgm:t>
        <a:bodyPr/>
        <a:lstStyle/>
        <a:p>
          <a:endParaRPr lang="en-US"/>
        </a:p>
      </dgm:t>
    </dgm:pt>
    <dgm:pt modelId="{17E10008-0A24-41AA-9703-3B7609BA1FBE}" type="pres">
      <dgm:prSet presAssocID="{4DA4934F-6779-4FC5-A6C9-2C1FF221A67D}" presName="childText" presStyleLbl="bgAcc1" presStyleIdx="3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59F9FB-2E30-4FFA-B790-279FD0CC4FDE}" type="pres">
      <dgm:prSet presAssocID="{77955251-535A-4FA7-A2D2-D98129EA9842}" presName="Name13" presStyleLbl="parChTrans1D2" presStyleIdx="4" presStyleCnt="6" custSzX="1166518"/>
      <dgm:spPr/>
      <dgm:t>
        <a:bodyPr/>
        <a:lstStyle/>
        <a:p>
          <a:endParaRPr lang="en-US"/>
        </a:p>
      </dgm:t>
    </dgm:pt>
    <dgm:pt modelId="{215FF3A7-810E-4861-A143-AD32AA392159}" type="pres">
      <dgm:prSet presAssocID="{46314DE1-0EE8-4E80-AF48-1A44BC5F9448}" presName="childText" presStyleLbl="bgAcc1" presStyleIdx="4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E417A-4282-468B-A752-1E2FA40070E8}" type="pres">
      <dgm:prSet presAssocID="{A9C05CF5-0EC0-431D-9741-1D7DD233509E}" presName="Name13" presStyleLbl="parChTrans1D2" presStyleIdx="5" presStyleCnt="6" custSzX="1166518"/>
      <dgm:spPr/>
      <dgm:t>
        <a:bodyPr/>
        <a:lstStyle/>
        <a:p>
          <a:endParaRPr lang="en-US"/>
        </a:p>
      </dgm:t>
    </dgm:pt>
    <dgm:pt modelId="{DBE3115D-0F2E-4FE9-A8DA-4613D411ACE3}" type="pres">
      <dgm:prSet presAssocID="{7397830D-609B-47B3-AD3A-09DE637C3FAA}" presName="childText" presStyleLbl="bgAcc1" presStyleIdx="5" presStyleCnt="6" custScaleX="9157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4B030D-A2DD-4FFF-B75F-EA4B2438DC73}" type="presOf" srcId="{0212F119-4A3F-4A62-B8A9-8B8BB362847D}" destId="{7A6681F0-52E2-4D83-B31E-05BF5F5B9355}" srcOrd="0" destOrd="0" presId="urn:microsoft.com/office/officeart/2005/8/layout/hierarchy3"/>
    <dgm:cxn modelId="{E6CDC932-42EA-40B3-BB83-67E9F8BCF713}" type="presOf" srcId="{4DA4934F-6779-4FC5-A6C9-2C1FF221A67D}" destId="{17E10008-0A24-41AA-9703-3B7609BA1FBE}" srcOrd="0" destOrd="0" presId="urn:microsoft.com/office/officeart/2005/8/layout/hierarchy3"/>
    <dgm:cxn modelId="{DE0F45E0-FE0F-4EAE-AFA8-28C7E0EF1FE6}" type="presOf" srcId="{973CD38B-EA99-4AAF-8422-53536EFAF6F0}" destId="{BC5D43BE-C185-4596-B9E1-74E4EA5BED8A}" srcOrd="0" destOrd="0" presId="urn:microsoft.com/office/officeart/2005/8/layout/hierarchy3"/>
    <dgm:cxn modelId="{36442DD6-B525-4117-88A6-01868B6CAF29}" type="presOf" srcId="{9FEDE43F-9320-400D-9DB1-D3F57ACC5393}" destId="{2A6767ED-468C-43D1-A454-1063D8D8993B}" srcOrd="0" destOrd="0" presId="urn:microsoft.com/office/officeart/2005/8/layout/hierarchy3"/>
    <dgm:cxn modelId="{CBFC7D8F-FF35-491D-93C2-A0E393871530}" srcId="{6F0D28DC-0C8E-43BB-9DFC-6C5D4F70EB2C}" destId="{95D04DFD-3B33-4557-8A1D-AED6225A30C1}" srcOrd="2" destOrd="0" parTransId="{954EC1AD-377F-40FE-AB4C-BDDA908E375D}" sibTransId="{CAFA321A-E083-4C03-8B8E-871F0A092BDB}"/>
    <dgm:cxn modelId="{B321A358-0F3C-404E-B30D-C6722400C23B}" srcId="{6F0D28DC-0C8E-43BB-9DFC-6C5D4F70EB2C}" destId="{2154E93C-65E9-47F8-98B8-55477F0459E5}" srcOrd="0" destOrd="0" parTransId="{742013C5-16AC-4ABB-98BF-645BA195300C}" sibTransId="{A4FBC29B-EB23-41AB-B11B-E8A7E7406A99}"/>
    <dgm:cxn modelId="{A7649327-22A8-49D7-A77D-227B50D492A3}" srcId="{973CD38B-EA99-4AAF-8422-53536EFAF6F0}" destId="{6F0D28DC-0C8E-43BB-9DFC-6C5D4F70EB2C}" srcOrd="0" destOrd="0" parTransId="{BB63AE94-7808-4667-A098-491BD4091B19}" sibTransId="{BDF44BB5-05AC-4305-92D7-E151884B5734}"/>
    <dgm:cxn modelId="{492BD752-6E58-47E3-9513-A4E6CC37A487}" srcId="{6F0D28DC-0C8E-43BB-9DFC-6C5D4F70EB2C}" destId="{7397830D-609B-47B3-AD3A-09DE637C3FAA}" srcOrd="5" destOrd="0" parTransId="{A9C05CF5-0EC0-431D-9741-1D7DD233509E}" sibTransId="{FA2A7245-A998-48EE-BAA5-0E1C06BD5950}"/>
    <dgm:cxn modelId="{1286A90A-C441-4828-AA2B-711119B71F37}" type="presOf" srcId="{6F0D28DC-0C8E-43BB-9DFC-6C5D4F70EB2C}" destId="{23CC9A4E-AAD5-40A4-8487-352F8137AF60}" srcOrd="0" destOrd="0" presId="urn:microsoft.com/office/officeart/2005/8/layout/hierarchy3"/>
    <dgm:cxn modelId="{B6A8E111-BFAA-4A9A-9103-182BD7C110E7}" srcId="{6F0D28DC-0C8E-43BB-9DFC-6C5D4F70EB2C}" destId="{0212F119-4A3F-4A62-B8A9-8B8BB362847D}" srcOrd="1" destOrd="0" parTransId="{9FEDE43F-9320-400D-9DB1-D3F57ACC5393}" sibTransId="{79505FD7-5B6C-4AA3-910C-E42A899285FB}"/>
    <dgm:cxn modelId="{1B5702F7-8DF0-4D0E-A764-2AEECBFD0F9C}" type="presOf" srcId="{46314DE1-0EE8-4E80-AF48-1A44BC5F9448}" destId="{215FF3A7-810E-4861-A143-AD32AA392159}" srcOrd="0" destOrd="0" presId="urn:microsoft.com/office/officeart/2005/8/layout/hierarchy3"/>
    <dgm:cxn modelId="{F6BA40DF-C92F-45C6-B928-9E29DBF0E9AB}" type="presOf" srcId="{954EC1AD-377F-40FE-AB4C-BDDA908E375D}" destId="{0E6C7FCB-275D-4F16-8839-4951C77B00A6}" srcOrd="0" destOrd="0" presId="urn:microsoft.com/office/officeart/2005/8/layout/hierarchy3"/>
    <dgm:cxn modelId="{25E1A109-F674-4F9F-8B5A-A0249E243360}" type="presOf" srcId="{A9C05CF5-0EC0-431D-9741-1D7DD233509E}" destId="{AE8E417A-4282-468B-A752-1E2FA40070E8}" srcOrd="0" destOrd="0" presId="urn:microsoft.com/office/officeart/2005/8/layout/hierarchy3"/>
    <dgm:cxn modelId="{5656CE3C-50F7-401D-B110-B6365EA9AE7C}" type="presOf" srcId="{C54EF1D7-B7AE-4C99-925A-CB43FD2F57EA}" destId="{678546FB-CEB1-4913-BF2D-FCFD4E5C9444}" srcOrd="0" destOrd="0" presId="urn:microsoft.com/office/officeart/2005/8/layout/hierarchy3"/>
    <dgm:cxn modelId="{4A6D5410-E3E7-4200-95DD-0EB56EEFFE4C}" srcId="{6F0D28DC-0C8E-43BB-9DFC-6C5D4F70EB2C}" destId="{46314DE1-0EE8-4E80-AF48-1A44BC5F9448}" srcOrd="4" destOrd="0" parTransId="{77955251-535A-4FA7-A2D2-D98129EA9842}" sibTransId="{C52E321E-959F-4255-AB25-ED30683B28D9}"/>
    <dgm:cxn modelId="{4C93A9B3-E88D-4986-963A-91BFEC72C126}" type="presOf" srcId="{742013C5-16AC-4ABB-98BF-645BA195300C}" destId="{00ECA37F-478F-4026-B6DD-36F3FFEA3CC3}" srcOrd="0" destOrd="0" presId="urn:microsoft.com/office/officeart/2005/8/layout/hierarchy3"/>
    <dgm:cxn modelId="{63E56BD5-DAFD-4D3F-83E2-F764EA30DDA1}" type="presOf" srcId="{2154E93C-65E9-47F8-98B8-55477F0459E5}" destId="{D6C93FDA-72D2-4694-A987-485E3A0CA763}" srcOrd="0" destOrd="0" presId="urn:microsoft.com/office/officeart/2005/8/layout/hierarchy3"/>
    <dgm:cxn modelId="{8316C4E5-1DE9-47ED-BE16-4F0BD691514B}" srcId="{6F0D28DC-0C8E-43BB-9DFC-6C5D4F70EB2C}" destId="{4DA4934F-6779-4FC5-A6C9-2C1FF221A67D}" srcOrd="3" destOrd="0" parTransId="{C54EF1D7-B7AE-4C99-925A-CB43FD2F57EA}" sibTransId="{69F8A699-B802-4CA9-B20D-2F2971C445A1}"/>
    <dgm:cxn modelId="{3507A4A0-B666-4ACD-9289-EB80EF3AC1BD}" type="presOf" srcId="{7397830D-609B-47B3-AD3A-09DE637C3FAA}" destId="{DBE3115D-0F2E-4FE9-A8DA-4613D411ACE3}" srcOrd="0" destOrd="0" presId="urn:microsoft.com/office/officeart/2005/8/layout/hierarchy3"/>
    <dgm:cxn modelId="{9CBFF671-5185-4E07-824A-8F7608531E28}" type="presOf" srcId="{77955251-535A-4FA7-A2D2-D98129EA9842}" destId="{D859F9FB-2E30-4FFA-B790-279FD0CC4FDE}" srcOrd="0" destOrd="0" presId="urn:microsoft.com/office/officeart/2005/8/layout/hierarchy3"/>
    <dgm:cxn modelId="{47C6F506-6BD7-4D26-AC64-C57377F9ABF6}" type="presOf" srcId="{95D04DFD-3B33-4557-8A1D-AED6225A30C1}" destId="{C83314E8-14F7-44C3-8064-926B3F7F4510}" srcOrd="0" destOrd="0" presId="urn:microsoft.com/office/officeart/2005/8/layout/hierarchy3"/>
    <dgm:cxn modelId="{F28853E0-252F-4CEC-BD74-76E2852BB103}" type="presOf" srcId="{6F0D28DC-0C8E-43BB-9DFC-6C5D4F70EB2C}" destId="{ED1FAD45-562D-4650-9232-834AB40F0155}" srcOrd="1" destOrd="0" presId="urn:microsoft.com/office/officeart/2005/8/layout/hierarchy3"/>
    <dgm:cxn modelId="{D3B2A45F-C01D-4582-B417-A6F6F6BEA2E8}" type="presParOf" srcId="{BC5D43BE-C185-4596-B9E1-74E4EA5BED8A}" destId="{8895291E-CC74-4D2B-B6D3-9487C08C21F6}" srcOrd="0" destOrd="0" presId="urn:microsoft.com/office/officeart/2005/8/layout/hierarchy3"/>
    <dgm:cxn modelId="{ADC7FA0F-6331-47F8-A699-080F814FA115}" type="presParOf" srcId="{8895291E-CC74-4D2B-B6D3-9487C08C21F6}" destId="{C71C9D30-4C7C-4AAF-94F7-79E20B41A5E5}" srcOrd="0" destOrd="0" presId="urn:microsoft.com/office/officeart/2005/8/layout/hierarchy3"/>
    <dgm:cxn modelId="{8AEB8E42-8E12-452D-983A-D3E2D347F571}" type="presParOf" srcId="{C71C9D30-4C7C-4AAF-94F7-79E20B41A5E5}" destId="{23CC9A4E-AAD5-40A4-8487-352F8137AF60}" srcOrd="0" destOrd="0" presId="urn:microsoft.com/office/officeart/2005/8/layout/hierarchy3"/>
    <dgm:cxn modelId="{BE537A17-93B2-42CF-A5B1-D43D170D8220}" type="presParOf" srcId="{C71C9D30-4C7C-4AAF-94F7-79E20B41A5E5}" destId="{ED1FAD45-562D-4650-9232-834AB40F0155}" srcOrd="1" destOrd="0" presId="urn:microsoft.com/office/officeart/2005/8/layout/hierarchy3"/>
    <dgm:cxn modelId="{524D7261-2430-4749-9172-9158699AE18B}" type="presParOf" srcId="{8895291E-CC74-4D2B-B6D3-9487C08C21F6}" destId="{BCD6B337-44ED-4C18-B67A-C57DA778DF2B}" srcOrd="1" destOrd="0" presId="urn:microsoft.com/office/officeart/2005/8/layout/hierarchy3"/>
    <dgm:cxn modelId="{9D41B3B5-3264-486D-BD30-B566E8F7411C}" type="presParOf" srcId="{BCD6B337-44ED-4C18-B67A-C57DA778DF2B}" destId="{00ECA37F-478F-4026-B6DD-36F3FFEA3CC3}" srcOrd="0" destOrd="0" presId="urn:microsoft.com/office/officeart/2005/8/layout/hierarchy3"/>
    <dgm:cxn modelId="{F944C8E3-E5DF-4DD5-A11A-60B4E287816D}" type="presParOf" srcId="{BCD6B337-44ED-4C18-B67A-C57DA778DF2B}" destId="{D6C93FDA-72D2-4694-A987-485E3A0CA763}" srcOrd="1" destOrd="0" presId="urn:microsoft.com/office/officeart/2005/8/layout/hierarchy3"/>
    <dgm:cxn modelId="{19699C14-7AAA-4117-A849-BF9EA1C7A2B8}" type="presParOf" srcId="{BCD6B337-44ED-4C18-B67A-C57DA778DF2B}" destId="{2A6767ED-468C-43D1-A454-1063D8D8993B}" srcOrd="2" destOrd="0" presId="urn:microsoft.com/office/officeart/2005/8/layout/hierarchy3"/>
    <dgm:cxn modelId="{6E6292AD-CAAA-46CE-8A0B-59CF25738B8B}" type="presParOf" srcId="{BCD6B337-44ED-4C18-B67A-C57DA778DF2B}" destId="{7A6681F0-52E2-4D83-B31E-05BF5F5B9355}" srcOrd="3" destOrd="0" presId="urn:microsoft.com/office/officeart/2005/8/layout/hierarchy3"/>
    <dgm:cxn modelId="{C0C7D234-D6EA-4D4A-AC7A-88802F710298}" type="presParOf" srcId="{BCD6B337-44ED-4C18-B67A-C57DA778DF2B}" destId="{0E6C7FCB-275D-4F16-8839-4951C77B00A6}" srcOrd="4" destOrd="0" presId="urn:microsoft.com/office/officeart/2005/8/layout/hierarchy3"/>
    <dgm:cxn modelId="{03DA3822-AE3D-4EDD-BC66-6FAED2ED071B}" type="presParOf" srcId="{BCD6B337-44ED-4C18-B67A-C57DA778DF2B}" destId="{C83314E8-14F7-44C3-8064-926B3F7F4510}" srcOrd="5" destOrd="0" presId="urn:microsoft.com/office/officeart/2005/8/layout/hierarchy3"/>
    <dgm:cxn modelId="{803B6848-68B2-48AF-BE52-9CB466806968}" type="presParOf" srcId="{BCD6B337-44ED-4C18-B67A-C57DA778DF2B}" destId="{678546FB-CEB1-4913-BF2D-FCFD4E5C9444}" srcOrd="6" destOrd="0" presId="urn:microsoft.com/office/officeart/2005/8/layout/hierarchy3"/>
    <dgm:cxn modelId="{B4C0FF6B-7E4D-45C2-BFF7-F46A5F3C185D}" type="presParOf" srcId="{BCD6B337-44ED-4C18-B67A-C57DA778DF2B}" destId="{17E10008-0A24-41AA-9703-3B7609BA1FBE}" srcOrd="7" destOrd="0" presId="urn:microsoft.com/office/officeart/2005/8/layout/hierarchy3"/>
    <dgm:cxn modelId="{F7E3BF81-2904-41B1-9FE8-0CEBFD7665ED}" type="presParOf" srcId="{BCD6B337-44ED-4C18-B67A-C57DA778DF2B}" destId="{D859F9FB-2E30-4FFA-B790-279FD0CC4FDE}" srcOrd="8" destOrd="0" presId="urn:microsoft.com/office/officeart/2005/8/layout/hierarchy3"/>
    <dgm:cxn modelId="{DF101F17-D64C-41C3-8BB0-6E5FC5A79B8B}" type="presParOf" srcId="{BCD6B337-44ED-4C18-B67A-C57DA778DF2B}" destId="{215FF3A7-810E-4861-A143-AD32AA392159}" srcOrd="9" destOrd="0" presId="urn:microsoft.com/office/officeart/2005/8/layout/hierarchy3"/>
    <dgm:cxn modelId="{6B973B60-5494-4AAD-8F32-5B94D3938F85}" type="presParOf" srcId="{BCD6B337-44ED-4C18-B67A-C57DA778DF2B}" destId="{AE8E417A-4282-468B-A752-1E2FA40070E8}" srcOrd="10" destOrd="0" presId="urn:microsoft.com/office/officeart/2005/8/layout/hierarchy3"/>
    <dgm:cxn modelId="{8765DF32-78F1-4BBC-8577-487611C73620}" type="presParOf" srcId="{BCD6B337-44ED-4C18-B67A-C57DA778DF2B}" destId="{DBE3115D-0F2E-4FE9-A8DA-4613D411ACE3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58BC3A1-2C07-4140-BF44-F700F6CC684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4F03817-A672-4DBD-AA54-626B197FA552}">
      <dgm:prSet phldrT="[Text]" custT="1"/>
      <dgm:spPr>
        <a:solidFill>
          <a:schemeClr val="bg1"/>
        </a:solidFill>
      </dgm:spPr>
      <dgm:t>
        <a:bodyPr/>
        <a:lstStyle/>
        <a:p>
          <a:r>
            <a:rPr lang="en-US" sz="2400" b="1" dirty="0" err="1" smtClean="0">
              <a:solidFill>
                <a:srgbClr val="FF0000"/>
              </a:solidFill>
            </a:rPr>
            <a:t>Thống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nhất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nhận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thức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về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nền</a:t>
          </a:r>
          <a:r>
            <a:rPr lang="en-US" sz="2400" b="1" dirty="0" smtClean="0">
              <a:solidFill>
                <a:srgbClr val="FF0000"/>
              </a:solidFill>
            </a:rPr>
            <a:t> KTTT </a:t>
          </a:r>
          <a:r>
            <a:rPr lang="en-US" sz="2400" b="1" dirty="0" err="1" smtClean="0">
              <a:solidFill>
                <a:srgbClr val="FF0000"/>
              </a:solidFill>
            </a:rPr>
            <a:t>định</a:t>
          </a:r>
          <a:r>
            <a:rPr lang="en-US" sz="2400" b="1" dirty="0" smtClean="0">
              <a:solidFill>
                <a:srgbClr val="FF0000"/>
              </a:solidFill>
            </a:rPr>
            <a:t> </a:t>
          </a:r>
          <a:r>
            <a:rPr lang="en-US" sz="2400" b="1" dirty="0" err="1" smtClean="0">
              <a:solidFill>
                <a:srgbClr val="FF0000"/>
              </a:solidFill>
            </a:rPr>
            <a:t>hướng</a:t>
          </a:r>
          <a:r>
            <a:rPr lang="en-US" sz="2400" b="1" dirty="0" smtClean="0">
              <a:solidFill>
                <a:srgbClr val="FF0000"/>
              </a:solidFill>
            </a:rPr>
            <a:t> XHCN ở </a:t>
          </a:r>
          <a:r>
            <a:rPr lang="en-US" sz="2400" b="1" dirty="0" err="1" smtClean="0">
              <a:solidFill>
                <a:srgbClr val="FF0000"/>
              </a:solidFill>
            </a:rPr>
            <a:t>nước</a:t>
          </a:r>
          <a:r>
            <a:rPr lang="en-US" sz="2400" b="1" dirty="0" smtClean="0">
              <a:solidFill>
                <a:srgbClr val="FF0000"/>
              </a:solidFill>
            </a:rPr>
            <a:t> ta</a:t>
          </a:r>
          <a:endParaRPr lang="en-US" sz="2400" dirty="0">
            <a:solidFill>
              <a:srgbClr val="FF0000"/>
            </a:solidFill>
          </a:endParaRPr>
        </a:p>
      </dgm:t>
    </dgm:pt>
    <dgm:pt modelId="{4D8FF6B7-C96C-4962-9619-1132049D64B0}" type="parTrans" cxnId="{060691E5-2601-4AAC-8E37-0047BE488A78}">
      <dgm:prSet/>
      <dgm:spPr/>
      <dgm:t>
        <a:bodyPr/>
        <a:lstStyle/>
        <a:p>
          <a:endParaRPr lang="en-US"/>
        </a:p>
      </dgm:t>
    </dgm:pt>
    <dgm:pt modelId="{39F7A103-1A67-48DB-A24D-066C9E42C078}" type="sibTrans" cxnId="{060691E5-2601-4AAC-8E37-0047BE488A78}">
      <dgm:prSet/>
      <dgm:spPr/>
      <dgm:t>
        <a:bodyPr/>
        <a:lstStyle/>
        <a:p>
          <a:endParaRPr lang="en-US"/>
        </a:p>
      </dgm:t>
    </dgm:pt>
    <dgm:pt modelId="{CC9364F0-9770-49FF-8B72-D1DAE171903E}">
      <dgm:prSet phldrT="[Text]" custT="1"/>
      <dgm:spPr/>
      <dgm:t>
        <a:bodyPr/>
        <a:lstStyle/>
        <a:p>
          <a:r>
            <a:rPr lang="en-US" sz="2400" dirty="0" err="1" smtClean="0"/>
            <a:t>Định</a:t>
          </a:r>
          <a:r>
            <a:rPr lang="en-US" sz="2400" dirty="0" smtClean="0"/>
            <a:t> </a:t>
          </a:r>
          <a:r>
            <a:rPr lang="en-US" sz="2400" dirty="0" err="1" smtClean="0"/>
            <a:t>hướng</a:t>
          </a:r>
          <a:r>
            <a:rPr lang="en-US" sz="2400" dirty="0" smtClean="0"/>
            <a:t> XHCN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nền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được</a:t>
          </a:r>
          <a:r>
            <a:rPr lang="en-US" sz="2400" dirty="0" smtClean="0"/>
            <a:t> </a:t>
          </a:r>
          <a:r>
            <a:rPr lang="en-US" sz="2400" dirty="0" err="1" smtClean="0"/>
            <a:t>nhất</a:t>
          </a:r>
          <a:r>
            <a:rPr lang="en-US" sz="2400" dirty="0" smtClean="0"/>
            <a:t> </a:t>
          </a:r>
          <a:r>
            <a:rPr lang="en-US" sz="2400" dirty="0" err="1" smtClean="0"/>
            <a:t>quán</a:t>
          </a:r>
          <a:r>
            <a:rPr lang="en-US" sz="2400" dirty="0" smtClean="0"/>
            <a:t> </a:t>
          </a:r>
          <a:r>
            <a:rPr lang="en-US" sz="2400" dirty="0" err="1" smtClean="0"/>
            <a:t>xác</a:t>
          </a:r>
          <a:r>
            <a:rPr lang="en-US" sz="2400" dirty="0" smtClean="0"/>
            <a:t> </a:t>
          </a:r>
          <a:r>
            <a:rPr lang="en-US" sz="2400" dirty="0" err="1" smtClean="0"/>
            <a:t>lập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tăng</a:t>
          </a:r>
          <a:r>
            <a:rPr lang="en-US" sz="2400" dirty="0" smtClean="0"/>
            <a:t> </a:t>
          </a:r>
          <a:r>
            <a:rPr lang="en-US" sz="2400" dirty="0" err="1" smtClean="0"/>
            <a:t>cường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qua </a:t>
          </a:r>
          <a:r>
            <a:rPr lang="en-US" sz="2400" dirty="0" err="1" smtClean="0"/>
            <a:t>sự</a:t>
          </a:r>
          <a:r>
            <a:rPr lang="en-US" sz="2400" dirty="0" smtClean="0"/>
            <a:t> </a:t>
          </a:r>
          <a:r>
            <a:rPr lang="en-US" sz="2400" dirty="0" err="1" smtClean="0"/>
            <a:t>lãnh</a:t>
          </a:r>
          <a:r>
            <a:rPr lang="en-US" sz="2400" dirty="0" smtClean="0"/>
            <a:t> </a:t>
          </a:r>
          <a:r>
            <a:rPr lang="en-US" sz="2400" dirty="0" err="1" smtClean="0"/>
            <a:t>đạo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Đảng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sự</a:t>
          </a:r>
          <a:r>
            <a:rPr lang="en-US" sz="2400" dirty="0" smtClean="0"/>
            <a:t> </a:t>
          </a:r>
          <a:r>
            <a:rPr lang="en-US" sz="2400" dirty="0" err="1" smtClean="0"/>
            <a:t>quản</a:t>
          </a:r>
          <a:r>
            <a:rPr lang="en-US" sz="2400" dirty="0" smtClean="0"/>
            <a:t> </a:t>
          </a:r>
          <a:r>
            <a:rPr lang="en-US" sz="2400" dirty="0" err="1" smtClean="0"/>
            <a:t>lý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Nhà</a:t>
          </a:r>
          <a:r>
            <a:rPr lang="en-US" sz="2400" dirty="0" smtClean="0"/>
            <a:t> </a:t>
          </a:r>
          <a:r>
            <a:rPr lang="en-US" sz="2400" dirty="0" err="1" smtClean="0"/>
            <a:t>nước</a:t>
          </a:r>
          <a:r>
            <a:rPr lang="en-US" sz="2400" dirty="0" smtClean="0"/>
            <a:t>, </a:t>
          </a:r>
          <a:r>
            <a:rPr lang="en-US" sz="2400" dirty="0" err="1" smtClean="0"/>
            <a:t>lấy</a:t>
          </a:r>
          <a:r>
            <a:rPr lang="en-US" sz="2400" dirty="0" smtClean="0"/>
            <a:t> con </a:t>
          </a:r>
          <a:r>
            <a:rPr lang="en-US" sz="2400" dirty="0" err="1" smtClean="0"/>
            <a:t>người</a:t>
          </a:r>
          <a:r>
            <a:rPr lang="en-US" sz="2400" dirty="0" smtClean="0"/>
            <a:t> </a:t>
          </a:r>
          <a:r>
            <a:rPr lang="en-US" sz="2400" dirty="0" err="1" smtClean="0"/>
            <a:t>làm</a:t>
          </a:r>
          <a:r>
            <a:rPr lang="en-US" sz="2400" dirty="0" smtClean="0"/>
            <a:t> </a:t>
          </a:r>
          <a:r>
            <a:rPr lang="en-US" sz="2400" dirty="0" err="1" smtClean="0"/>
            <a:t>trung</a:t>
          </a:r>
          <a:r>
            <a:rPr lang="en-US" sz="2400" dirty="0" smtClean="0"/>
            <a:t> </a:t>
          </a:r>
          <a:r>
            <a:rPr lang="en-US" sz="2400" dirty="0" err="1" smtClean="0"/>
            <a:t>tâm</a:t>
          </a:r>
          <a:endParaRPr lang="en-US" sz="2400" dirty="0"/>
        </a:p>
      </dgm:t>
    </dgm:pt>
    <dgm:pt modelId="{905732B0-8D19-4FFA-BA77-9B32C8A89244}" type="parTrans" cxnId="{7E10D90E-9990-427B-9D80-54A7A9AB875A}">
      <dgm:prSet/>
      <dgm:spPr/>
      <dgm:t>
        <a:bodyPr/>
        <a:lstStyle/>
        <a:p>
          <a:endParaRPr lang="en-US"/>
        </a:p>
      </dgm:t>
    </dgm:pt>
    <dgm:pt modelId="{5EA0F621-AA3E-4EAD-A6FD-8C5235DED920}" type="sibTrans" cxnId="{7E10D90E-9990-427B-9D80-54A7A9AB875A}">
      <dgm:prSet/>
      <dgm:spPr/>
      <dgm:t>
        <a:bodyPr/>
        <a:lstStyle/>
        <a:p>
          <a:endParaRPr lang="en-US"/>
        </a:p>
      </dgm:t>
    </dgm:pt>
    <dgm:pt modelId="{528FA0B8-8BA4-4B52-9E7A-79B20BDB86D3}">
      <dgm:prSet phldrT="[Text]" custT="1"/>
      <dgm:spPr/>
      <dgm:t>
        <a:bodyPr/>
        <a:lstStyle/>
        <a:p>
          <a:r>
            <a:rPr lang="en-US" sz="2400" dirty="0" err="1" smtClean="0"/>
            <a:t>Nền</a:t>
          </a:r>
          <a:r>
            <a:rPr lang="en-US" sz="2400" dirty="0" smtClean="0"/>
            <a:t> KTTTĐHXHCN VN </a:t>
          </a:r>
          <a:r>
            <a:rPr lang="en-US" sz="2400" dirty="0" err="1" smtClean="0"/>
            <a:t>có</a:t>
          </a:r>
          <a:r>
            <a:rPr lang="en-US" sz="2400" dirty="0" smtClean="0"/>
            <a:t> QHSX  </a:t>
          </a:r>
          <a:r>
            <a:rPr lang="en-US" sz="2400" dirty="0" err="1" smtClean="0"/>
            <a:t>tiến</a:t>
          </a:r>
          <a:r>
            <a:rPr lang="en-US" sz="2400" dirty="0" smtClean="0"/>
            <a:t> </a:t>
          </a:r>
          <a:r>
            <a:rPr lang="en-US" sz="2400" dirty="0" err="1" smtClean="0"/>
            <a:t>bộ</a:t>
          </a:r>
          <a:r>
            <a:rPr lang="en-US" sz="2400" dirty="0" smtClean="0"/>
            <a:t> </a:t>
          </a:r>
          <a:r>
            <a:rPr lang="en-US" sz="2400" dirty="0" err="1" smtClean="0"/>
            <a:t>phù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trình</a:t>
          </a:r>
          <a:r>
            <a:rPr lang="en-US" sz="2400" dirty="0" smtClean="0"/>
            <a:t> </a:t>
          </a:r>
          <a:r>
            <a:rPr lang="en-US" sz="2400" dirty="0" err="1" smtClean="0"/>
            <a:t>độ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LLSX</a:t>
          </a:r>
          <a:endParaRPr lang="en-US" sz="2400" dirty="0"/>
        </a:p>
      </dgm:t>
    </dgm:pt>
    <dgm:pt modelId="{754BC806-1798-4C4C-AD2A-8B0CE30F518E}" type="parTrans" cxnId="{C9D10B22-AE2B-4F7F-879C-1417F93AEA83}">
      <dgm:prSet/>
      <dgm:spPr/>
      <dgm:t>
        <a:bodyPr/>
        <a:lstStyle/>
        <a:p>
          <a:endParaRPr lang="en-US"/>
        </a:p>
      </dgm:t>
    </dgm:pt>
    <dgm:pt modelId="{BF8CE15D-2B67-4DC6-BF8A-E79AF476BF49}" type="sibTrans" cxnId="{C9D10B22-AE2B-4F7F-879C-1417F93AEA83}">
      <dgm:prSet/>
      <dgm:spPr/>
      <dgm:t>
        <a:bodyPr/>
        <a:lstStyle/>
        <a:p>
          <a:endParaRPr lang="en-US"/>
        </a:p>
      </dgm:t>
    </dgm:pt>
    <dgm:pt modelId="{A3DB52BD-C4A6-4395-8710-12BEEF25BD51}">
      <dgm:prSet phldrT="[Text]" custT="1"/>
      <dgm:spPr/>
      <dgm:t>
        <a:bodyPr/>
        <a:lstStyle/>
        <a:p>
          <a:r>
            <a:rPr lang="en-US" sz="2400" dirty="0" smtClean="0"/>
            <a:t> </a:t>
          </a:r>
          <a:r>
            <a:rPr lang="en-US" sz="2400" dirty="0" err="1" smtClean="0"/>
            <a:t>Nhà</a:t>
          </a:r>
          <a:r>
            <a:rPr lang="en-US" sz="2400" dirty="0" smtClean="0"/>
            <a:t> </a:t>
          </a:r>
          <a:r>
            <a:rPr lang="en-US" sz="2400" dirty="0" err="1" smtClean="0"/>
            <a:t>nước</a:t>
          </a:r>
          <a:r>
            <a:rPr lang="en-US" sz="2400" dirty="0" smtClean="0"/>
            <a:t> </a:t>
          </a:r>
          <a:r>
            <a:rPr lang="en-US" sz="2400" dirty="0" err="1" smtClean="0"/>
            <a:t>đóng</a:t>
          </a:r>
          <a:r>
            <a:rPr lang="en-US" sz="2400" dirty="0" smtClean="0"/>
            <a:t> </a:t>
          </a:r>
          <a:r>
            <a:rPr lang="en-US" sz="2400" dirty="0" err="1" smtClean="0"/>
            <a:t>vai</a:t>
          </a:r>
          <a:r>
            <a:rPr lang="en-US" sz="2400" dirty="0" smtClean="0"/>
            <a:t> </a:t>
          </a:r>
          <a:r>
            <a:rPr lang="en-US" sz="2400" dirty="0" err="1" smtClean="0"/>
            <a:t>trò</a:t>
          </a:r>
          <a:r>
            <a:rPr lang="en-US" sz="2400" dirty="0" smtClean="0"/>
            <a:t> </a:t>
          </a:r>
          <a:r>
            <a:rPr lang="en-US" sz="2400" dirty="0" err="1" smtClean="0"/>
            <a:t>định</a:t>
          </a:r>
          <a:r>
            <a:rPr lang="en-US" sz="2400" dirty="0" smtClean="0"/>
            <a:t> </a:t>
          </a:r>
          <a:r>
            <a:rPr lang="en-US" sz="2400" dirty="0" err="1" smtClean="0"/>
            <a:t>hướng</a:t>
          </a:r>
          <a:r>
            <a:rPr lang="en-US" sz="2400" dirty="0" smtClean="0"/>
            <a:t>, </a:t>
          </a:r>
          <a:r>
            <a:rPr lang="en-US" sz="2400" dirty="0" err="1" smtClean="0"/>
            <a:t>xây</a:t>
          </a:r>
          <a:r>
            <a:rPr lang="en-US" sz="2400" dirty="0" smtClean="0"/>
            <a:t> </a:t>
          </a:r>
          <a:r>
            <a:rPr lang="en-US" sz="2400" dirty="0" err="1" smtClean="0"/>
            <a:t>dựng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thể</a:t>
          </a:r>
          <a:r>
            <a:rPr lang="en-US" sz="2400" dirty="0" smtClean="0"/>
            <a:t> </a:t>
          </a:r>
          <a:r>
            <a:rPr lang="en-US" sz="2400" dirty="0" err="1" smtClean="0"/>
            <a:t>chế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endParaRPr lang="en-US" sz="2400" dirty="0"/>
        </a:p>
      </dgm:t>
    </dgm:pt>
    <dgm:pt modelId="{18A2D3AE-1A93-4B8F-A6D6-EB50D486E883}" type="parTrans" cxnId="{D022750F-1491-4F66-A00D-07695627BDEA}">
      <dgm:prSet/>
      <dgm:spPr/>
      <dgm:t>
        <a:bodyPr/>
        <a:lstStyle/>
        <a:p>
          <a:endParaRPr lang="en-US"/>
        </a:p>
      </dgm:t>
    </dgm:pt>
    <dgm:pt modelId="{92621C91-D560-4529-823C-7EAF81D0DF8D}" type="sibTrans" cxnId="{D022750F-1491-4F66-A00D-07695627BDEA}">
      <dgm:prSet/>
      <dgm:spPr/>
      <dgm:t>
        <a:bodyPr/>
        <a:lstStyle/>
        <a:p>
          <a:endParaRPr lang="en-US"/>
        </a:p>
      </dgm:t>
    </dgm:pt>
    <dgm:pt modelId="{BD1BF062-E034-4B77-8B0D-E61F9289899F}">
      <dgm:prSet phldrT="[Text]" custT="1"/>
      <dgm:spPr/>
      <dgm:t>
        <a:bodyPr/>
        <a:lstStyle/>
        <a:p>
          <a:r>
            <a:rPr lang="en-US" sz="2400" dirty="0" err="1" smtClean="0"/>
            <a:t>Thị</a:t>
          </a:r>
          <a:r>
            <a:rPr lang="en-US" sz="2400" dirty="0" smtClean="0"/>
            <a:t> </a:t>
          </a:r>
          <a:r>
            <a:rPr lang="en-US" sz="2400" dirty="0" err="1" smtClean="0"/>
            <a:t>trường</a:t>
          </a:r>
          <a:r>
            <a:rPr lang="en-US" sz="2400" dirty="0" smtClean="0"/>
            <a:t> </a:t>
          </a:r>
          <a:r>
            <a:rPr lang="en-US" sz="2400" dirty="0" err="1" smtClean="0"/>
            <a:t>đóng</a:t>
          </a:r>
          <a:r>
            <a:rPr lang="en-US" sz="2400" dirty="0" smtClean="0"/>
            <a:t> </a:t>
          </a:r>
          <a:r>
            <a:rPr lang="en-US" sz="2400" dirty="0" err="1" smtClean="0"/>
            <a:t>vai</a:t>
          </a:r>
          <a:r>
            <a:rPr lang="en-US" sz="2400" dirty="0" smtClean="0"/>
            <a:t> </a:t>
          </a:r>
          <a:r>
            <a:rPr lang="en-US" sz="2400" dirty="0" err="1" smtClean="0"/>
            <a:t>trò</a:t>
          </a:r>
          <a:r>
            <a:rPr lang="en-US" sz="2400" dirty="0" smtClean="0"/>
            <a:t> </a:t>
          </a:r>
          <a:r>
            <a:rPr lang="en-US" sz="2400" dirty="0" err="1" smtClean="0"/>
            <a:t>chủ</a:t>
          </a:r>
          <a:r>
            <a:rPr lang="en-US" sz="2400" dirty="0" smtClean="0"/>
            <a:t> </a:t>
          </a:r>
          <a:r>
            <a:rPr lang="en-US" sz="2400" dirty="0" err="1" smtClean="0"/>
            <a:t>yếu</a:t>
          </a:r>
          <a:r>
            <a:rPr lang="en-US" sz="2400" dirty="0" smtClean="0"/>
            <a:t> </a:t>
          </a:r>
          <a:r>
            <a:rPr lang="en-US" sz="2400" dirty="0" err="1" smtClean="0"/>
            <a:t>trong</a:t>
          </a:r>
          <a:r>
            <a:rPr lang="en-US" sz="2400" dirty="0" smtClean="0"/>
            <a:t> </a:t>
          </a:r>
          <a:r>
            <a:rPr lang="en-US" sz="2400" dirty="0" err="1" smtClean="0"/>
            <a:t>huy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phân</a:t>
          </a:r>
          <a:r>
            <a:rPr lang="en-US" sz="2400" dirty="0" smtClean="0"/>
            <a:t> </a:t>
          </a:r>
          <a:r>
            <a:rPr lang="en-US" sz="2400" dirty="0" err="1" smtClean="0"/>
            <a:t>bổ</a:t>
          </a:r>
          <a:r>
            <a:rPr lang="en-US" sz="2400" dirty="0" smtClean="0"/>
            <a:t> </a:t>
          </a:r>
          <a:r>
            <a:rPr lang="en-US" sz="2400" dirty="0" err="1" smtClean="0"/>
            <a:t>có</a:t>
          </a:r>
          <a:r>
            <a:rPr lang="en-US" sz="2400" dirty="0" smtClean="0"/>
            <a:t> </a:t>
          </a:r>
          <a:r>
            <a:rPr lang="en-US" sz="2400" dirty="0" err="1" smtClean="0"/>
            <a:t>hiệu</a:t>
          </a:r>
          <a:r>
            <a:rPr lang="en-US" sz="2400" dirty="0" smtClean="0"/>
            <a:t> </a:t>
          </a:r>
          <a:r>
            <a:rPr lang="en-US" sz="2400" dirty="0" err="1" smtClean="0"/>
            <a:t>quả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nguồn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endParaRPr lang="en-US" sz="2400" dirty="0"/>
        </a:p>
      </dgm:t>
    </dgm:pt>
    <dgm:pt modelId="{59355D05-AE1C-46AB-85D7-B2ABE5E16A41}" type="parTrans" cxnId="{1DE2E45C-F346-4311-84D1-7C4EAB3F9B12}">
      <dgm:prSet/>
      <dgm:spPr/>
      <dgm:t>
        <a:bodyPr/>
        <a:lstStyle/>
        <a:p>
          <a:endParaRPr lang="en-US"/>
        </a:p>
      </dgm:t>
    </dgm:pt>
    <dgm:pt modelId="{59A13094-6793-4F64-95DB-788FD7634044}" type="sibTrans" cxnId="{1DE2E45C-F346-4311-84D1-7C4EAB3F9B12}">
      <dgm:prSet/>
      <dgm:spPr/>
      <dgm:t>
        <a:bodyPr/>
        <a:lstStyle/>
        <a:p>
          <a:endParaRPr lang="en-US"/>
        </a:p>
      </dgm:t>
    </dgm:pt>
    <dgm:pt modelId="{F055F006-1464-4F24-BF91-F3FF86D455A4}" type="pres">
      <dgm:prSet presAssocID="{758BC3A1-2C07-4140-BF44-F700F6CC684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9EBDB0-3E4B-4DE4-8FF4-8EC23CB66317}" type="pres">
      <dgm:prSet presAssocID="{B4F03817-A672-4DBD-AA54-626B197FA552}" presName="root1" presStyleCnt="0"/>
      <dgm:spPr/>
    </dgm:pt>
    <dgm:pt modelId="{74F433F8-65C1-49A7-B603-941DDC78579F}" type="pres">
      <dgm:prSet presAssocID="{B4F03817-A672-4DBD-AA54-626B197FA552}" presName="LevelOneTextNode" presStyleLbl="node0" presStyleIdx="0" presStyleCnt="1" custScaleX="167111" custScaleY="37891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CDF955B-7043-44ED-B473-BE2667F6CA74}" type="pres">
      <dgm:prSet presAssocID="{B4F03817-A672-4DBD-AA54-626B197FA552}" presName="level2hierChild" presStyleCnt="0"/>
      <dgm:spPr/>
    </dgm:pt>
    <dgm:pt modelId="{0F64371E-8B43-4EE3-8F0E-3945752A8CAB}" type="pres">
      <dgm:prSet presAssocID="{905732B0-8D19-4FFA-BA77-9B32C8A89244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743710F8-214A-47E0-99A9-D544C11EC4C9}" type="pres">
      <dgm:prSet presAssocID="{905732B0-8D19-4FFA-BA77-9B32C8A89244}" presName="connTx" presStyleLbl="parChTrans1D2" presStyleIdx="0" presStyleCnt="4"/>
      <dgm:spPr/>
      <dgm:t>
        <a:bodyPr/>
        <a:lstStyle/>
        <a:p>
          <a:endParaRPr lang="en-US"/>
        </a:p>
      </dgm:t>
    </dgm:pt>
    <dgm:pt modelId="{51726B99-5B52-48E2-8B05-FBEF67530D79}" type="pres">
      <dgm:prSet presAssocID="{CC9364F0-9770-49FF-8B72-D1DAE171903E}" presName="root2" presStyleCnt="0"/>
      <dgm:spPr/>
    </dgm:pt>
    <dgm:pt modelId="{66668120-8C76-4A54-9DA2-7CCBCCCA3656}" type="pres">
      <dgm:prSet presAssocID="{CC9364F0-9770-49FF-8B72-D1DAE171903E}" presName="LevelTwoTextNode" presStyleLbl="node2" presStyleIdx="0" presStyleCnt="4" custScaleX="625292" custScaleY="16661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B50A6A9-E092-4903-8310-7019456E7D97}" type="pres">
      <dgm:prSet presAssocID="{CC9364F0-9770-49FF-8B72-D1DAE171903E}" presName="level3hierChild" presStyleCnt="0"/>
      <dgm:spPr/>
    </dgm:pt>
    <dgm:pt modelId="{0F79C4AF-6231-4AFE-9287-E5E26090A323}" type="pres">
      <dgm:prSet presAssocID="{754BC806-1798-4C4C-AD2A-8B0CE30F518E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964F95C2-DFAB-4760-BC86-B50090158C53}" type="pres">
      <dgm:prSet presAssocID="{754BC806-1798-4C4C-AD2A-8B0CE30F518E}" presName="connTx" presStyleLbl="parChTrans1D2" presStyleIdx="1" presStyleCnt="4"/>
      <dgm:spPr/>
      <dgm:t>
        <a:bodyPr/>
        <a:lstStyle/>
        <a:p>
          <a:endParaRPr lang="en-US"/>
        </a:p>
      </dgm:t>
    </dgm:pt>
    <dgm:pt modelId="{96658EBD-7101-4699-B161-EB44F5844D53}" type="pres">
      <dgm:prSet presAssocID="{528FA0B8-8BA4-4B52-9E7A-79B20BDB86D3}" presName="root2" presStyleCnt="0"/>
      <dgm:spPr/>
    </dgm:pt>
    <dgm:pt modelId="{39908073-C8DA-4B99-A12E-976F77DD6834}" type="pres">
      <dgm:prSet presAssocID="{528FA0B8-8BA4-4B52-9E7A-79B20BDB86D3}" presName="LevelTwoTextNode" presStyleLbl="node2" presStyleIdx="1" presStyleCnt="4" custScaleX="6175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76B443-73BE-4A39-92BC-F67AC912E908}" type="pres">
      <dgm:prSet presAssocID="{528FA0B8-8BA4-4B52-9E7A-79B20BDB86D3}" presName="level3hierChild" presStyleCnt="0"/>
      <dgm:spPr/>
    </dgm:pt>
    <dgm:pt modelId="{3BDA345E-9553-403F-B04B-847286AA8875}" type="pres">
      <dgm:prSet presAssocID="{18A2D3AE-1A93-4B8F-A6D6-EB50D486E883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50196CA0-C4BA-4221-8F4B-A3DEC9EB74B7}" type="pres">
      <dgm:prSet presAssocID="{18A2D3AE-1A93-4B8F-A6D6-EB50D486E883}" presName="connTx" presStyleLbl="parChTrans1D2" presStyleIdx="2" presStyleCnt="4"/>
      <dgm:spPr/>
      <dgm:t>
        <a:bodyPr/>
        <a:lstStyle/>
        <a:p>
          <a:endParaRPr lang="en-US"/>
        </a:p>
      </dgm:t>
    </dgm:pt>
    <dgm:pt modelId="{E08F40B6-2784-46C8-98D4-4E1D00AB2CCA}" type="pres">
      <dgm:prSet presAssocID="{A3DB52BD-C4A6-4395-8710-12BEEF25BD51}" presName="root2" presStyleCnt="0"/>
      <dgm:spPr/>
    </dgm:pt>
    <dgm:pt modelId="{DDD63992-C5A1-4A1A-8849-46F8439A2DBB}" type="pres">
      <dgm:prSet presAssocID="{A3DB52BD-C4A6-4395-8710-12BEEF25BD51}" presName="LevelTwoTextNode" presStyleLbl="node2" presStyleIdx="2" presStyleCnt="4" custScaleX="62315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5982F41-8059-4CB7-B32E-F5C1DB5E1B09}" type="pres">
      <dgm:prSet presAssocID="{A3DB52BD-C4A6-4395-8710-12BEEF25BD51}" presName="level3hierChild" presStyleCnt="0"/>
      <dgm:spPr/>
    </dgm:pt>
    <dgm:pt modelId="{7D36ADEE-95DF-4A9F-AF32-7D5DD5B290CC}" type="pres">
      <dgm:prSet presAssocID="{59355D05-AE1C-46AB-85D7-B2ABE5E16A41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32029E2E-1373-4D4E-839A-29960E9D3711}" type="pres">
      <dgm:prSet presAssocID="{59355D05-AE1C-46AB-85D7-B2ABE5E16A41}" presName="connTx" presStyleLbl="parChTrans1D2" presStyleIdx="3" presStyleCnt="4"/>
      <dgm:spPr/>
      <dgm:t>
        <a:bodyPr/>
        <a:lstStyle/>
        <a:p>
          <a:endParaRPr lang="en-US"/>
        </a:p>
      </dgm:t>
    </dgm:pt>
    <dgm:pt modelId="{AC5FE1FD-012E-4321-956B-08047947D88A}" type="pres">
      <dgm:prSet presAssocID="{BD1BF062-E034-4B77-8B0D-E61F9289899F}" presName="root2" presStyleCnt="0"/>
      <dgm:spPr/>
    </dgm:pt>
    <dgm:pt modelId="{4D4B9119-F3F2-41D1-ACD2-C2BF3814FF6E}" type="pres">
      <dgm:prSet presAssocID="{BD1BF062-E034-4B77-8B0D-E61F9289899F}" presName="LevelTwoTextNode" presStyleLbl="node2" presStyleIdx="3" presStyleCnt="4" custScaleX="62860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456D055-5322-467E-9CF0-C00A0538B02C}" type="pres">
      <dgm:prSet presAssocID="{BD1BF062-E034-4B77-8B0D-E61F9289899F}" presName="level3hierChild" presStyleCnt="0"/>
      <dgm:spPr/>
    </dgm:pt>
  </dgm:ptLst>
  <dgm:cxnLst>
    <dgm:cxn modelId="{060691E5-2601-4AAC-8E37-0047BE488A78}" srcId="{758BC3A1-2C07-4140-BF44-F700F6CC684D}" destId="{B4F03817-A672-4DBD-AA54-626B197FA552}" srcOrd="0" destOrd="0" parTransId="{4D8FF6B7-C96C-4962-9619-1132049D64B0}" sibTransId="{39F7A103-1A67-48DB-A24D-066C9E42C078}"/>
    <dgm:cxn modelId="{8CF19820-EFF4-4297-9A9C-5E373AEE3ECA}" type="presOf" srcId="{528FA0B8-8BA4-4B52-9E7A-79B20BDB86D3}" destId="{39908073-C8DA-4B99-A12E-976F77DD6834}" srcOrd="0" destOrd="0" presId="urn:microsoft.com/office/officeart/2005/8/layout/hierarchy2"/>
    <dgm:cxn modelId="{E9BB4D1C-ECF6-4F10-A22B-47EE7F2F9BD2}" type="presOf" srcId="{905732B0-8D19-4FFA-BA77-9B32C8A89244}" destId="{0F64371E-8B43-4EE3-8F0E-3945752A8CAB}" srcOrd="0" destOrd="0" presId="urn:microsoft.com/office/officeart/2005/8/layout/hierarchy2"/>
    <dgm:cxn modelId="{1DE2E45C-F346-4311-84D1-7C4EAB3F9B12}" srcId="{B4F03817-A672-4DBD-AA54-626B197FA552}" destId="{BD1BF062-E034-4B77-8B0D-E61F9289899F}" srcOrd="3" destOrd="0" parTransId="{59355D05-AE1C-46AB-85D7-B2ABE5E16A41}" sibTransId="{59A13094-6793-4F64-95DB-788FD7634044}"/>
    <dgm:cxn modelId="{9F24CD2B-F3B4-4BDB-978E-AD29EBB4BBDE}" type="presOf" srcId="{BD1BF062-E034-4B77-8B0D-E61F9289899F}" destId="{4D4B9119-F3F2-41D1-ACD2-C2BF3814FF6E}" srcOrd="0" destOrd="0" presId="urn:microsoft.com/office/officeart/2005/8/layout/hierarchy2"/>
    <dgm:cxn modelId="{2996CE6C-2119-4B0E-9778-D3BC3FBC9ED3}" type="presOf" srcId="{A3DB52BD-C4A6-4395-8710-12BEEF25BD51}" destId="{DDD63992-C5A1-4A1A-8849-46F8439A2DBB}" srcOrd="0" destOrd="0" presId="urn:microsoft.com/office/officeart/2005/8/layout/hierarchy2"/>
    <dgm:cxn modelId="{0D70BBD6-DA9F-49BF-8766-4D148A3C963B}" type="presOf" srcId="{59355D05-AE1C-46AB-85D7-B2ABE5E16A41}" destId="{32029E2E-1373-4D4E-839A-29960E9D3711}" srcOrd="1" destOrd="0" presId="urn:microsoft.com/office/officeart/2005/8/layout/hierarchy2"/>
    <dgm:cxn modelId="{7E10D90E-9990-427B-9D80-54A7A9AB875A}" srcId="{B4F03817-A672-4DBD-AA54-626B197FA552}" destId="{CC9364F0-9770-49FF-8B72-D1DAE171903E}" srcOrd="0" destOrd="0" parTransId="{905732B0-8D19-4FFA-BA77-9B32C8A89244}" sibTransId="{5EA0F621-AA3E-4EAD-A6FD-8C5235DED920}"/>
    <dgm:cxn modelId="{C9D10B22-AE2B-4F7F-879C-1417F93AEA83}" srcId="{B4F03817-A672-4DBD-AA54-626B197FA552}" destId="{528FA0B8-8BA4-4B52-9E7A-79B20BDB86D3}" srcOrd="1" destOrd="0" parTransId="{754BC806-1798-4C4C-AD2A-8B0CE30F518E}" sibTransId="{BF8CE15D-2B67-4DC6-BF8A-E79AF476BF49}"/>
    <dgm:cxn modelId="{81D449D8-1B3F-476B-B00F-A5954EA6FAB1}" type="presOf" srcId="{758BC3A1-2C07-4140-BF44-F700F6CC684D}" destId="{F055F006-1464-4F24-BF91-F3FF86D455A4}" srcOrd="0" destOrd="0" presId="urn:microsoft.com/office/officeart/2005/8/layout/hierarchy2"/>
    <dgm:cxn modelId="{D022750F-1491-4F66-A00D-07695627BDEA}" srcId="{B4F03817-A672-4DBD-AA54-626B197FA552}" destId="{A3DB52BD-C4A6-4395-8710-12BEEF25BD51}" srcOrd="2" destOrd="0" parTransId="{18A2D3AE-1A93-4B8F-A6D6-EB50D486E883}" sibTransId="{92621C91-D560-4529-823C-7EAF81D0DF8D}"/>
    <dgm:cxn modelId="{1F657637-A21E-46EC-A365-2F6B53063CAE}" type="presOf" srcId="{B4F03817-A672-4DBD-AA54-626B197FA552}" destId="{74F433F8-65C1-49A7-B603-941DDC78579F}" srcOrd="0" destOrd="0" presId="urn:microsoft.com/office/officeart/2005/8/layout/hierarchy2"/>
    <dgm:cxn modelId="{31ED6C18-8AB8-4F40-9C6E-4204B3FCD281}" type="presOf" srcId="{905732B0-8D19-4FFA-BA77-9B32C8A89244}" destId="{743710F8-214A-47E0-99A9-D544C11EC4C9}" srcOrd="1" destOrd="0" presId="urn:microsoft.com/office/officeart/2005/8/layout/hierarchy2"/>
    <dgm:cxn modelId="{45485373-8267-42EA-807F-00F33A49EDBC}" type="presOf" srcId="{59355D05-AE1C-46AB-85D7-B2ABE5E16A41}" destId="{7D36ADEE-95DF-4A9F-AF32-7D5DD5B290CC}" srcOrd="0" destOrd="0" presId="urn:microsoft.com/office/officeart/2005/8/layout/hierarchy2"/>
    <dgm:cxn modelId="{83C3DAB4-3643-452E-917E-2B6374727D2D}" type="presOf" srcId="{18A2D3AE-1A93-4B8F-A6D6-EB50D486E883}" destId="{50196CA0-C4BA-4221-8F4B-A3DEC9EB74B7}" srcOrd="1" destOrd="0" presId="urn:microsoft.com/office/officeart/2005/8/layout/hierarchy2"/>
    <dgm:cxn modelId="{335CDDD9-ADBA-4D4E-A1BF-BACB19B62CE5}" type="presOf" srcId="{18A2D3AE-1A93-4B8F-A6D6-EB50D486E883}" destId="{3BDA345E-9553-403F-B04B-847286AA8875}" srcOrd="0" destOrd="0" presId="urn:microsoft.com/office/officeart/2005/8/layout/hierarchy2"/>
    <dgm:cxn modelId="{64895A53-C8F5-4B3E-8547-5011B2C77B8D}" type="presOf" srcId="{754BC806-1798-4C4C-AD2A-8B0CE30F518E}" destId="{964F95C2-DFAB-4760-BC86-B50090158C53}" srcOrd="1" destOrd="0" presId="urn:microsoft.com/office/officeart/2005/8/layout/hierarchy2"/>
    <dgm:cxn modelId="{46A30705-4F12-4E9C-B847-E32D43AB7388}" type="presOf" srcId="{CC9364F0-9770-49FF-8B72-D1DAE171903E}" destId="{66668120-8C76-4A54-9DA2-7CCBCCCA3656}" srcOrd="0" destOrd="0" presId="urn:microsoft.com/office/officeart/2005/8/layout/hierarchy2"/>
    <dgm:cxn modelId="{05D047D0-AF8B-4BAD-89EF-B88AA1F0C0BA}" type="presOf" srcId="{754BC806-1798-4C4C-AD2A-8B0CE30F518E}" destId="{0F79C4AF-6231-4AFE-9287-E5E26090A323}" srcOrd="0" destOrd="0" presId="urn:microsoft.com/office/officeart/2005/8/layout/hierarchy2"/>
    <dgm:cxn modelId="{1EA9D971-3226-46B5-A40A-BD2FC2B8F6AF}" type="presParOf" srcId="{F055F006-1464-4F24-BF91-F3FF86D455A4}" destId="{3B9EBDB0-3E4B-4DE4-8FF4-8EC23CB66317}" srcOrd="0" destOrd="0" presId="urn:microsoft.com/office/officeart/2005/8/layout/hierarchy2"/>
    <dgm:cxn modelId="{E59723B6-D8EA-405E-A8B2-AB8A3B1860F0}" type="presParOf" srcId="{3B9EBDB0-3E4B-4DE4-8FF4-8EC23CB66317}" destId="{74F433F8-65C1-49A7-B603-941DDC78579F}" srcOrd="0" destOrd="0" presId="urn:microsoft.com/office/officeart/2005/8/layout/hierarchy2"/>
    <dgm:cxn modelId="{37C31E18-ADAF-4150-8B52-4E777A2F1DDF}" type="presParOf" srcId="{3B9EBDB0-3E4B-4DE4-8FF4-8EC23CB66317}" destId="{8CDF955B-7043-44ED-B473-BE2667F6CA74}" srcOrd="1" destOrd="0" presId="urn:microsoft.com/office/officeart/2005/8/layout/hierarchy2"/>
    <dgm:cxn modelId="{CBF3C295-A468-4C58-ABA8-0AF177AF948A}" type="presParOf" srcId="{8CDF955B-7043-44ED-B473-BE2667F6CA74}" destId="{0F64371E-8B43-4EE3-8F0E-3945752A8CAB}" srcOrd="0" destOrd="0" presId="urn:microsoft.com/office/officeart/2005/8/layout/hierarchy2"/>
    <dgm:cxn modelId="{2FE43ED4-D449-4C1A-A994-4CD3ABFE8AF7}" type="presParOf" srcId="{0F64371E-8B43-4EE3-8F0E-3945752A8CAB}" destId="{743710F8-214A-47E0-99A9-D544C11EC4C9}" srcOrd="0" destOrd="0" presId="urn:microsoft.com/office/officeart/2005/8/layout/hierarchy2"/>
    <dgm:cxn modelId="{D32403F9-63F9-4FB6-8BCC-0671A35943B9}" type="presParOf" srcId="{8CDF955B-7043-44ED-B473-BE2667F6CA74}" destId="{51726B99-5B52-48E2-8B05-FBEF67530D79}" srcOrd="1" destOrd="0" presId="urn:microsoft.com/office/officeart/2005/8/layout/hierarchy2"/>
    <dgm:cxn modelId="{9493C7CB-FD4D-47D9-9624-9D3FB5C1EABC}" type="presParOf" srcId="{51726B99-5B52-48E2-8B05-FBEF67530D79}" destId="{66668120-8C76-4A54-9DA2-7CCBCCCA3656}" srcOrd="0" destOrd="0" presId="urn:microsoft.com/office/officeart/2005/8/layout/hierarchy2"/>
    <dgm:cxn modelId="{9DA4F92B-5F56-41E5-AB30-12E7DB5ACDEA}" type="presParOf" srcId="{51726B99-5B52-48E2-8B05-FBEF67530D79}" destId="{EB50A6A9-E092-4903-8310-7019456E7D97}" srcOrd="1" destOrd="0" presId="urn:microsoft.com/office/officeart/2005/8/layout/hierarchy2"/>
    <dgm:cxn modelId="{E1AAD5E7-A739-485B-A0A3-BB6F223C5BB0}" type="presParOf" srcId="{8CDF955B-7043-44ED-B473-BE2667F6CA74}" destId="{0F79C4AF-6231-4AFE-9287-E5E26090A323}" srcOrd="2" destOrd="0" presId="urn:microsoft.com/office/officeart/2005/8/layout/hierarchy2"/>
    <dgm:cxn modelId="{D423B9F5-6BF8-4CF1-B151-0E66F245D1F2}" type="presParOf" srcId="{0F79C4AF-6231-4AFE-9287-E5E26090A323}" destId="{964F95C2-DFAB-4760-BC86-B50090158C53}" srcOrd="0" destOrd="0" presId="urn:microsoft.com/office/officeart/2005/8/layout/hierarchy2"/>
    <dgm:cxn modelId="{930FE7C5-147B-4325-8F28-488323441135}" type="presParOf" srcId="{8CDF955B-7043-44ED-B473-BE2667F6CA74}" destId="{96658EBD-7101-4699-B161-EB44F5844D53}" srcOrd="3" destOrd="0" presId="urn:microsoft.com/office/officeart/2005/8/layout/hierarchy2"/>
    <dgm:cxn modelId="{9199C222-BA31-49B9-B568-B1C1C9A6E144}" type="presParOf" srcId="{96658EBD-7101-4699-B161-EB44F5844D53}" destId="{39908073-C8DA-4B99-A12E-976F77DD6834}" srcOrd="0" destOrd="0" presId="urn:microsoft.com/office/officeart/2005/8/layout/hierarchy2"/>
    <dgm:cxn modelId="{AD88BD16-0C74-4B1C-A487-683F5A91A506}" type="presParOf" srcId="{96658EBD-7101-4699-B161-EB44F5844D53}" destId="{D876B443-73BE-4A39-92BC-F67AC912E908}" srcOrd="1" destOrd="0" presId="urn:microsoft.com/office/officeart/2005/8/layout/hierarchy2"/>
    <dgm:cxn modelId="{31182113-D90A-46F1-BE25-E64965A7DE09}" type="presParOf" srcId="{8CDF955B-7043-44ED-B473-BE2667F6CA74}" destId="{3BDA345E-9553-403F-B04B-847286AA8875}" srcOrd="4" destOrd="0" presId="urn:microsoft.com/office/officeart/2005/8/layout/hierarchy2"/>
    <dgm:cxn modelId="{C67C6E6F-0528-4127-8165-5C485E74674A}" type="presParOf" srcId="{3BDA345E-9553-403F-B04B-847286AA8875}" destId="{50196CA0-C4BA-4221-8F4B-A3DEC9EB74B7}" srcOrd="0" destOrd="0" presId="urn:microsoft.com/office/officeart/2005/8/layout/hierarchy2"/>
    <dgm:cxn modelId="{0B4EA50D-5CDB-4B59-B3C4-6998BAB7B108}" type="presParOf" srcId="{8CDF955B-7043-44ED-B473-BE2667F6CA74}" destId="{E08F40B6-2784-46C8-98D4-4E1D00AB2CCA}" srcOrd="5" destOrd="0" presId="urn:microsoft.com/office/officeart/2005/8/layout/hierarchy2"/>
    <dgm:cxn modelId="{447E56DC-4344-4C43-B21A-0CB2A14D3C3A}" type="presParOf" srcId="{E08F40B6-2784-46C8-98D4-4E1D00AB2CCA}" destId="{DDD63992-C5A1-4A1A-8849-46F8439A2DBB}" srcOrd="0" destOrd="0" presId="urn:microsoft.com/office/officeart/2005/8/layout/hierarchy2"/>
    <dgm:cxn modelId="{AE3DE336-4201-4AC1-986E-6564ECEF9C9B}" type="presParOf" srcId="{E08F40B6-2784-46C8-98D4-4E1D00AB2CCA}" destId="{E5982F41-8059-4CB7-B32E-F5C1DB5E1B09}" srcOrd="1" destOrd="0" presId="urn:microsoft.com/office/officeart/2005/8/layout/hierarchy2"/>
    <dgm:cxn modelId="{685F4B7E-E26F-4740-95B7-64D3414A09CA}" type="presParOf" srcId="{8CDF955B-7043-44ED-B473-BE2667F6CA74}" destId="{7D36ADEE-95DF-4A9F-AF32-7D5DD5B290CC}" srcOrd="6" destOrd="0" presId="urn:microsoft.com/office/officeart/2005/8/layout/hierarchy2"/>
    <dgm:cxn modelId="{44CF557E-3AD7-48FF-A39D-ACDE51A47B41}" type="presParOf" srcId="{7D36ADEE-95DF-4A9F-AF32-7D5DD5B290CC}" destId="{32029E2E-1373-4D4E-839A-29960E9D3711}" srcOrd="0" destOrd="0" presId="urn:microsoft.com/office/officeart/2005/8/layout/hierarchy2"/>
    <dgm:cxn modelId="{A3319FAA-462A-4FE7-9946-DDA7BD2DF6EC}" type="presParOf" srcId="{8CDF955B-7043-44ED-B473-BE2667F6CA74}" destId="{AC5FE1FD-012E-4321-956B-08047947D88A}" srcOrd="7" destOrd="0" presId="urn:microsoft.com/office/officeart/2005/8/layout/hierarchy2"/>
    <dgm:cxn modelId="{DECB91DE-5D98-4491-880B-5008D237178E}" type="presParOf" srcId="{AC5FE1FD-012E-4321-956B-08047947D88A}" destId="{4D4B9119-F3F2-41D1-ACD2-C2BF3814FF6E}" srcOrd="0" destOrd="0" presId="urn:microsoft.com/office/officeart/2005/8/layout/hierarchy2"/>
    <dgm:cxn modelId="{55B2525F-76AE-4234-B5FE-FE552072B6F6}" type="presParOf" srcId="{AC5FE1FD-012E-4321-956B-08047947D88A}" destId="{F456D055-5322-467E-9CF0-C00A0538B02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63AFCAA-B56A-48B7-881B-24DC0E3ECCE5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A8BB95-471F-4D54-90CF-7D4CA13B5329}">
      <dgm:prSet phldrT="[Text]"/>
      <dgm:spPr>
        <a:solidFill>
          <a:schemeClr val="bg1"/>
        </a:solidFill>
      </dgm:spPr>
      <dgm:t>
        <a:bodyPr/>
        <a:lstStyle/>
        <a:p>
          <a:r>
            <a:rPr lang="en-US" dirty="0" err="1" smtClean="0">
              <a:solidFill>
                <a:srgbClr val="FF0000"/>
              </a:solidFill>
            </a:rPr>
            <a:t>Tiếp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tục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hoàn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thiện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thể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chế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về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sở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hữu</a:t>
          </a:r>
          <a:r>
            <a:rPr lang="en-US" dirty="0" smtClean="0">
              <a:solidFill>
                <a:srgbClr val="FF0000"/>
              </a:solidFill>
            </a:rPr>
            <a:t>, </a:t>
          </a:r>
          <a:r>
            <a:rPr lang="en-US" dirty="0" err="1" smtClean="0">
              <a:solidFill>
                <a:srgbClr val="FF0000"/>
              </a:solidFill>
            </a:rPr>
            <a:t>phát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triển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các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thành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phần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kinh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tế</a:t>
          </a:r>
          <a:r>
            <a:rPr lang="en-US" dirty="0" smtClean="0">
              <a:solidFill>
                <a:srgbClr val="FF0000"/>
              </a:solidFill>
            </a:rPr>
            <a:t>, </a:t>
          </a:r>
          <a:r>
            <a:rPr lang="en-US" dirty="0" err="1" smtClean="0">
              <a:solidFill>
                <a:srgbClr val="FF0000"/>
              </a:solidFill>
            </a:rPr>
            <a:t>các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loại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hình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doanh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nghiệp</a:t>
          </a:r>
          <a:endParaRPr lang="en-US" dirty="0">
            <a:solidFill>
              <a:srgbClr val="FF0000"/>
            </a:solidFill>
          </a:endParaRPr>
        </a:p>
      </dgm:t>
    </dgm:pt>
    <dgm:pt modelId="{152CF3EA-C3F2-4F6D-A620-7EAAFD12A5DB}" type="parTrans" cxnId="{F06ED067-658B-4512-9291-14A1C76736F3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5A61208B-CB5F-4CDD-8441-9E856EE62731}" type="sibTrans" cxnId="{F06ED067-658B-4512-9291-14A1C76736F3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A60A69A0-D8ED-40EF-8FC1-8F7AE93076C4}">
      <dgm:prSet phldrT="[Text]"/>
      <dgm:spPr/>
      <dgm:t>
        <a:bodyPr/>
        <a:lstStyle/>
        <a:p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Hoàn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thiện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thể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chế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về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sở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hữu</a:t>
          </a:r>
          <a:endParaRPr lang="en-US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FC2EE6AE-669A-41FD-86ED-CFB3F6800221}" type="parTrans" cxnId="{4F64A48E-C15B-484F-8096-303CA3F5E0D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368D3FA9-E96A-4429-B2D4-936DF210A2F3}" type="sibTrans" cxnId="{4F64A48E-C15B-484F-8096-303CA3F5E0D1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9FB1877F-F1FC-4525-842B-07A34B869A1F}">
      <dgm:prSet phldrT="[Text]"/>
      <dgm:spPr/>
      <dgm:t>
        <a:bodyPr/>
        <a:lstStyle/>
        <a:p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Hoàn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thiện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thể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chế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phát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triển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các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thành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phần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kinh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tế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các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loại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hình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doanh</a:t>
          </a:r>
          <a:r>
            <a:rPr lang="en-US" b="1" i="1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b="1" i="1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nghiệp</a:t>
          </a:r>
          <a:endParaRPr lang="en-US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BDBE3A3C-F7D3-47CD-BC56-789D5424581A}" type="parTrans" cxnId="{D5CAB5D3-C0A0-42A9-80A4-3C834D243A8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8F799461-D943-412D-A7DA-3665CBAFCDAF}" type="sibTrans" cxnId="{D5CAB5D3-C0A0-42A9-80A4-3C834D243A86}">
      <dgm:prSet/>
      <dgm:spPr/>
      <dgm:t>
        <a:bodyPr/>
        <a:lstStyle/>
        <a:p>
          <a:endParaRPr lang="en-US">
            <a:solidFill>
              <a:srgbClr val="FF0000"/>
            </a:solidFill>
          </a:endParaRPr>
        </a:p>
      </dgm:t>
    </dgm:pt>
    <dgm:pt modelId="{E510C8A8-7EFB-4EBD-B1C6-BFCCBEF0675C}" type="pres">
      <dgm:prSet presAssocID="{F63AFCAA-B56A-48B7-881B-24DC0E3ECCE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0C94352-F573-46D9-A63E-E6CFC4698834}" type="pres">
      <dgm:prSet presAssocID="{F9A8BB95-471F-4D54-90CF-7D4CA13B5329}" presName="root" presStyleCnt="0"/>
      <dgm:spPr/>
    </dgm:pt>
    <dgm:pt modelId="{F87FEE4B-E586-4DB9-93C3-4FADF786B7CD}" type="pres">
      <dgm:prSet presAssocID="{F9A8BB95-471F-4D54-90CF-7D4CA13B5329}" presName="rootComposite" presStyleCnt="0"/>
      <dgm:spPr/>
    </dgm:pt>
    <dgm:pt modelId="{C9D825DF-179A-49F5-A965-E772E3FB5085}" type="pres">
      <dgm:prSet presAssocID="{F9A8BB95-471F-4D54-90CF-7D4CA13B5329}" presName="rootText" presStyleLbl="node1" presStyleIdx="0" presStyleCnt="1" custScaleX="259595"/>
      <dgm:spPr/>
      <dgm:t>
        <a:bodyPr/>
        <a:lstStyle/>
        <a:p>
          <a:endParaRPr lang="en-US"/>
        </a:p>
      </dgm:t>
    </dgm:pt>
    <dgm:pt modelId="{2E15ED94-F9B3-4EFB-A74D-9E4CE12D26D3}" type="pres">
      <dgm:prSet presAssocID="{F9A8BB95-471F-4D54-90CF-7D4CA13B5329}" presName="rootConnector" presStyleLbl="node1" presStyleIdx="0" presStyleCnt="1"/>
      <dgm:spPr/>
      <dgm:t>
        <a:bodyPr/>
        <a:lstStyle/>
        <a:p>
          <a:endParaRPr lang="en-US"/>
        </a:p>
      </dgm:t>
    </dgm:pt>
    <dgm:pt modelId="{DF0B360D-3919-41C7-8B06-33B6A34A3ABB}" type="pres">
      <dgm:prSet presAssocID="{F9A8BB95-471F-4D54-90CF-7D4CA13B5329}" presName="childShape" presStyleCnt="0"/>
      <dgm:spPr/>
    </dgm:pt>
    <dgm:pt modelId="{B511B22A-31A2-4C22-98D6-EC55F2E33A99}" type="pres">
      <dgm:prSet presAssocID="{FC2EE6AE-669A-41FD-86ED-CFB3F6800221}" presName="Name13" presStyleLbl="parChTrans1D2" presStyleIdx="0" presStyleCnt="2"/>
      <dgm:spPr/>
      <dgm:t>
        <a:bodyPr/>
        <a:lstStyle/>
        <a:p>
          <a:endParaRPr lang="en-US"/>
        </a:p>
      </dgm:t>
    </dgm:pt>
    <dgm:pt modelId="{4FC005B3-2EAE-400A-AD02-68ACB07D4911}" type="pres">
      <dgm:prSet presAssocID="{A60A69A0-D8ED-40EF-8FC1-8F7AE93076C4}" presName="childText" presStyleLbl="bgAcc1" presStyleIdx="0" presStyleCnt="2" custScaleX="2595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DEEDD7-CD8D-44FB-84DE-4FFD9BB5E91C}" type="pres">
      <dgm:prSet presAssocID="{BDBE3A3C-F7D3-47CD-BC56-789D5424581A}" presName="Name13" presStyleLbl="parChTrans1D2" presStyleIdx="1" presStyleCnt="2"/>
      <dgm:spPr/>
      <dgm:t>
        <a:bodyPr/>
        <a:lstStyle/>
        <a:p>
          <a:endParaRPr lang="en-US"/>
        </a:p>
      </dgm:t>
    </dgm:pt>
    <dgm:pt modelId="{14C8D870-E798-4B73-B8B2-4CEB87E9AB0D}" type="pres">
      <dgm:prSet presAssocID="{9FB1877F-F1FC-4525-842B-07A34B869A1F}" presName="childText" presStyleLbl="bgAcc1" presStyleIdx="1" presStyleCnt="2" custScaleX="2595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84FB747-01B7-4643-A93F-D8CDC5614CF5}" type="presOf" srcId="{A60A69A0-D8ED-40EF-8FC1-8F7AE93076C4}" destId="{4FC005B3-2EAE-400A-AD02-68ACB07D4911}" srcOrd="0" destOrd="0" presId="urn:microsoft.com/office/officeart/2005/8/layout/hierarchy3"/>
    <dgm:cxn modelId="{4F64A48E-C15B-484F-8096-303CA3F5E0D1}" srcId="{F9A8BB95-471F-4D54-90CF-7D4CA13B5329}" destId="{A60A69A0-D8ED-40EF-8FC1-8F7AE93076C4}" srcOrd="0" destOrd="0" parTransId="{FC2EE6AE-669A-41FD-86ED-CFB3F6800221}" sibTransId="{368D3FA9-E96A-4429-B2D4-936DF210A2F3}"/>
    <dgm:cxn modelId="{F06ED067-658B-4512-9291-14A1C76736F3}" srcId="{F63AFCAA-B56A-48B7-881B-24DC0E3ECCE5}" destId="{F9A8BB95-471F-4D54-90CF-7D4CA13B5329}" srcOrd="0" destOrd="0" parTransId="{152CF3EA-C3F2-4F6D-A620-7EAAFD12A5DB}" sibTransId="{5A61208B-CB5F-4CDD-8441-9E856EE62731}"/>
    <dgm:cxn modelId="{680904AE-C204-4DB3-AC36-DA74E90FE8EB}" type="presOf" srcId="{BDBE3A3C-F7D3-47CD-BC56-789D5424581A}" destId="{1CDEEDD7-CD8D-44FB-84DE-4FFD9BB5E91C}" srcOrd="0" destOrd="0" presId="urn:microsoft.com/office/officeart/2005/8/layout/hierarchy3"/>
    <dgm:cxn modelId="{D5CAB5D3-C0A0-42A9-80A4-3C834D243A86}" srcId="{F9A8BB95-471F-4D54-90CF-7D4CA13B5329}" destId="{9FB1877F-F1FC-4525-842B-07A34B869A1F}" srcOrd="1" destOrd="0" parTransId="{BDBE3A3C-F7D3-47CD-BC56-789D5424581A}" sibTransId="{8F799461-D943-412D-A7DA-3665CBAFCDAF}"/>
    <dgm:cxn modelId="{BC27402A-AEB8-4AC3-AFCF-D6A6D5CED3FC}" type="presOf" srcId="{F63AFCAA-B56A-48B7-881B-24DC0E3ECCE5}" destId="{E510C8A8-7EFB-4EBD-B1C6-BFCCBEF0675C}" srcOrd="0" destOrd="0" presId="urn:microsoft.com/office/officeart/2005/8/layout/hierarchy3"/>
    <dgm:cxn modelId="{BE6F4504-3024-461F-9019-8176469E6C44}" type="presOf" srcId="{F9A8BB95-471F-4D54-90CF-7D4CA13B5329}" destId="{C9D825DF-179A-49F5-A965-E772E3FB5085}" srcOrd="0" destOrd="0" presId="urn:microsoft.com/office/officeart/2005/8/layout/hierarchy3"/>
    <dgm:cxn modelId="{1AD8A4B7-B586-4E05-BE4C-5F29EF483494}" type="presOf" srcId="{FC2EE6AE-669A-41FD-86ED-CFB3F6800221}" destId="{B511B22A-31A2-4C22-98D6-EC55F2E33A99}" srcOrd="0" destOrd="0" presId="urn:microsoft.com/office/officeart/2005/8/layout/hierarchy3"/>
    <dgm:cxn modelId="{6A20A361-F010-4788-8A8F-F43B8E873ADF}" type="presOf" srcId="{F9A8BB95-471F-4D54-90CF-7D4CA13B5329}" destId="{2E15ED94-F9B3-4EFB-A74D-9E4CE12D26D3}" srcOrd="1" destOrd="0" presId="urn:microsoft.com/office/officeart/2005/8/layout/hierarchy3"/>
    <dgm:cxn modelId="{51D98078-F961-4072-AE5E-1F2665C70262}" type="presOf" srcId="{9FB1877F-F1FC-4525-842B-07A34B869A1F}" destId="{14C8D870-E798-4B73-B8B2-4CEB87E9AB0D}" srcOrd="0" destOrd="0" presId="urn:microsoft.com/office/officeart/2005/8/layout/hierarchy3"/>
    <dgm:cxn modelId="{A263632C-7A55-491B-B37C-7E886EC81E62}" type="presParOf" srcId="{E510C8A8-7EFB-4EBD-B1C6-BFCCBEF0675C}" destId="{60C94352-F573-46D9-A63E-E6CFC4698834}" srcOrd="0" destOrd="0" presId="urn:microsoft.com/office/officeart/2005/8/layout/hierarchy3"/>
    <dgm:cxn modelId="{9E42C746-8FB9-481F-93DC-77A52D678291}" type="presParOf" srcId="{60C94352-F573-46D9-A63E-E6CFC4698834}" destId="{F87FEE4B-E586-4DB9-93C3-4FADF786B7CD}" srcOrd="0" destOrd="0" presId="urn:microsoft.com/office/officeart/2005/8/layout/hierarchy3"/>
    <dgm:cxn modelId="{26E616AD-80A4-43AA-9C69-9794649FA729}" type="presParOf" srcId="{F87FEE4B-E586-4DB9-93C3-4FADF786B7CD}" destId="{C9D825DF-179A-49F5-A965-E772E3FB5085}" srcOrd="0" destOrd="0" presId="urn:microsoft.com/office/officeart/2005/8/layout/hierarchy3"/>
    <dgm:cxn modelId="{4D3D2974-EABC-4F02-B6CB-508ADFA744DB}" type="presParOf" srcId="{F87FEE4B-E586-4DB9-93C3-4FADF786B7CD}" destId="{2E15ED94-F9B3-4EFB-A74D-9E4CE12D26D3}" srcOrd="1" destOrd="0" presId="urn:microsoft.com/office/officeart/2005/8/layout/hierarchy3"/>
    <dgm:cxn modelId="{08B44FD8-9F17-47CA-ADFD-DF89530FAFD2}" type="presParOf" srcId="{60C94352-F573-46D9-A63E-E6CFC4698834}" destId="{DF0B360D-3919-41C7-8B06-33B6A34A3ABB}" srcOrd="1" destOrd="0" presId="urn:microsoft.com/office/officeart/2005/8/layout/hierarchy3"/>
    <dgm:cxn modelId="{0B7F1E85-CDB5-48DF-8C6B-4C170AAAC92C}" type="presParOf" srcId="{DF0B360D-3919-41C7-8B06-33B6A34A3ABB}" destId="{B511B22A-31A2-4C22-98D6-EC55F2E33A99}" srcOrd="0" destOrd="0" presId="urn:microsoft.com/office/officeart/2005/8/layout/hierarchy3"/>
    <dgm:cxn modelId="{D8A7D47B-5F54-4A2F-9EAB-1C0D997047C8}" type="presParOf" srcId="{DF0B360D-3919-41C7-8B06-33B6A34A3ABB}" destId="{4FC005B3-2EAE-400A-AD02-68ACB07D4911}" srcOrd="1" destOrd="0" presId="urn:microsoft.com/office/officeart/2005/8/layout/hierarchy3"/>
    <dgm:cxn modelId="{BBA0D230-B23C-4F20-8145-E425B9D83176}" type="presParOf" srcId="{DF0B360D-3919-41C7-8B06-33B6A34A3ABB}" destId="{1CDEEDD7-CD8D-44FB-84DE-4FFD9BB5E91C}" srcOrd="2" destOrd="0" presId="urn:microsoft.com/office/officeart/2005/8/layout/hierarchy3"/>
    <dgm:cxn modelId="{9B0C913F-C740-4B23-ABA1-F05BBE06DEE1}" type="presParOf" srcId="{DF0B360D-3919-41C7-8B06-33B6A34A3ABB}" destId="{14C8D870-E798-4B73-B8B2-4CEB87E9AB0D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6FF438C-C0CD-4C01-81DD-78ADC841786A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66E832-6243-4153-A07C-229158EC34FD}">
      <dgm:prSet phldrT="[Text]" custT="1"/>
      <dgm:spPr/>
      <dgm:t>
        <a:bodyPr/>
        <a:lstStyle/>
        <a:p>
          <a:r>
            <a:rPr lang="en-US" sz="2800" b="1" dirty="0" err="1" smtClean="0"/>
            <a:t>Hoàn</a:t>
          </a:r>
          <a:r>
            <a:rPr lang="en-US" sz="2800" b="1" dirty="0" smtClean="0"/>
            <a:t> </a:t>
          </a:r>
          <a:r>
            <a:rPr lang="en-US" sz="2800" b="1" dirty="0" err="1" smtClean="0"/>
            <a:t>thiện</a:t>
          </a:r>
          <a:r>
            <a:rPr lang="en-US" sz="2800" b="1" dirty="0" smtClean="0"/>
            <a:t> </a:t>
          </a:r>
          <a:r>
            <a:rPr lang="en-US" sz="2800" b="1" dirty="0" err="1" smtClean="0"/>
            <a:t>thể</a:t>
          </a:r>
          <a:r>
            <a:rPr lang="en-US" sz="2800" b="1" dirty="0" smtClean="0"/>
            <a:t> </a:t>
          </a:r>
          <a:r>
            <a:rPr lang="en-US" sz="2800" b="1" dirty="0" err="1" smtClean="0"/>
            <a:t>chế</a:t>
          </a:r>
          <a:r>
            <a:rPr lang="en-US" sz="2800" b="1" dirty="0" smtClean="0"/>
            <a:t> </a:t>
          </a:r>
          <a:r>
            <a:rPr lang="en-US" sz="2800" b="1" dirty="0" err="1" smtClean="0"/>
            <a:t>về</a:t>
          </a:r>
          <a:r>
            <a:rPr lang="en-US" sz="2800" b="1" dirty="0" smtClean="0"/>
            <a:t> </a:t>
          </a:r>
          <a:r>
            <a:rPr lang="en-US" sz="2800" b="1" dirty="0" err="1" smtClean="0"/>
            <a:t>sở</a:t>
          </a:r>
          <a:r>
            <a:rPr lang="en-US" sz="2800" b="1" dirty="0" smtClean="0"/>
            <a:t> </a:t>
          </a:r>
          <a:r>
            <a:rPr lang="en-US" sz="2800" b="1" dirty="0" err="1" smtClean="0"/>
            <a:t>hữu</a:t>
          </a:r>
          <a:endParaRPr lang="en-US" sz="2800" b="1" dirty="0"/>
        </a:p>
      </dgm:t>
    </dgm:pt>
    <dgm:pt modelId="{59D47F44-C8AE-4D9C-9339-9E8CBD4CB54D}" type="parTrans" cxnId="{7CADC3B0-D877-411D-A5C2-A9A536B3A770}">
      <dgm:prSet/>
      <dgm:spPr/>
      <dgm:t>
        <a:bodyPr/>
        <a:lstStyle/>
        <a:p>
          <a:endParaRPr lang="en-US"/>
        </a:p>
      </dgm:t>
    </dgm:pt>
    <dgm:pt modelId="{9D5520CD-6721-44E3-A58C-27615B6C3358}" type="sibTrans" cxnId="{7CADC3B0-D877-411D-A5C2-A9A536B3A770}">
      <dgm:prSet/>
      <dgm:spPr/>
      <dgm:t>
        <a:bodyPr/>
        <a:lstStyle/>
        <a:p>
          <a:endParaRPr lang="en-US"/>
        </a:p>
      </dgm:t>
    </dgm:pt>
    <dgm:pt modelId="{E02A6328-2B87-4FF5-8FD2-61440B278A0F}">
      <dgm:prSet phldrT="[Text]" custT="1"/>
      <dgm:spPr/>
      <dgm:t>
        <a:bodyPr/>
        <a:lstStyle/>
        <a:p>
          <a:r>
            <a:rPr lang="vi-VN" sz="2400" dirty="0" smtClean="0"/>
            <a:t>Thể chế hoá đầy đủ quyền sở hữu tài sản của Nhà nước, tổ chức và cá nhân đã được quy định trong Hiến pháp năm 2013</a:t>
          </a:r>
          <a:endParaRPr lang="en-US" sz="2400" dirty="0"/>
        </a:p>
      </dgm:t>
    </dgm:pt>
    <dgm:pt modelId="{A61C2AD4-1DC0-4C24-9B2E-F9502A379976}" type="parTrans" cxnId="{CE3C699F-06DC-4375-B417-31B447C39399}">
      <dgm:prSet/>
      <dgm:spPr/>
      <dgm:t>
        <a:bodyPr/>
        <a:lstStyle/>
        <a:p>
          <a:endParaRPr lang="en-US" sz="2400"/>
        </a:p>
      </dgm:t>
    </dgm:pt>
    <dgm:pt modelId="{CD854569-7F34-4754-BF03-745CABF2D673}" type="sibTrans" cxnId="{CE3C699F-06DC-4375-B417-31B447C39399}">
      <dgm:prSet/>
      <dgm:spPr/>
      <dgm:t>
        <a:bodyPr/>
        <a:lstStyle/>
        <a:p>
          <a:endParaRPr lang="en-US"/>
        </a:p>
      </dgm:t>
    </dgm:pt>
    <dgm:pt modelId="{AAAE3701-EA2D-4381-8AF4-DEB9DF4D29C6}">
      <dgm:prSet phldrT="[Text]" custT="1"/>
      <dgm:spPr/>
      <dgm:t>
        <a:bodyPr/>
        <a:lstStyle/>
        <a:p>
          <a:r>
            <a:rPr lang="vi-VN" sz="2400" dirty="0" smtClean="0"/>
            <a:t> Bảo đảm công khai, minh bạch về nghĩa vụ và trách nhiệm trong thủ tục hành chính nhà nước và dịch vụ công </a:t>
          </a:r>
          <a:endParaRPr lang="en-US" sz="2400" dirty="0"/>
        </a:p>
      </dgm:t>
    </dgm:pt>
    <dgm:pt modelId="{0431E3E3-7889-4861-B1A7-F01B36DC84D1}" type="parTrans" cxnId="{85BBB301-26C1-4E8C-9E12-2CFEE424EB97}">
      <dgm:prSet/>
      <dgm:spPr/>
      <dgm:t>
        <a:bodyPr/>
        <a:lstStyle/>
        <a:p>
          <a:endParaRPr lang="en-US" sz="2400"/>
        </a:p>
      </dgm:t>
    </dgm:pt>
    <dgm:pt modelId="{6220C872-3B34-4B6F-894B-2DE188508896}" type="sibTrans" cxnId="{85BBB301-26C1-4E8C-9E12-2CFEE424EB97}">
      <dgm:prSet/>
      <dgm:spPr/>
      <dgm:t>
        <a:bodyPr/>
        <a:lstStyle/>
        <a:p>
          <a:endParaRPr lang="en-US"/>
        </a:p>
      </dgm:t>
    </dgm:pt>
    <dgm:pt modelId="{209AB26B-8903-4C61-A9B8-2637721D98F3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pháp</a:t>
          </a:r>
          <a:r>
            <a:rPr lang="en-US" sz="2400" dirty="0" smtClean="0"/>
            <a:t> </a:t>
          </a:r>
          <a:r>
            <a:rPr lang="en-US" sz="2400" dirty="0" err="1" smtClean="0"/>
            <a:t>luật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đất</a:t>
          </a:r>
          <a:r>
            <a:rPr lang="en-US" sz="2400" dirty="0" smtClean="0"/>
            <a:t> </a:t>
          </a:r>
          <a:r>
            <a:rPr lang="en-US" sz="2400" dirty="0" err="1" smtClean="0"/>
            <a:t>đai</a:t>
          </a:r>
          <a:r>
            <a:rPr lang="en-US" sz="2400" dirty="0" smtClean="0"/>
            <a:t>, </a:t>
          </a:r>
          <a:r>
            <a:rPr lang="en-US" sz="2400" dirty="0" err="1" smtClean="0"/>
            <a:t>tài</a:t>
          </a:r>
          <a:r>
            <a:rPr lang="en-US" sz="2400" dirty="0" smtClean="0"/>
            <a:t> </a:t>
          </a:r>
          <a:r>
            <a:rPr lang="en-US" sz="2400" dirty="0" err="1" smtClean="0"/>
            <a:t>nguyên</a:t>
          </a:r>
          <a:r>
            <a:rPr lang="en-US" sz="2400" dirty="0" smtClean="0"/>
            <a:t>,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khai</a:t>
          </a:r>
          <a:r>
            <a:rPr lang="en-US" sz="2400" dirty="0" smtClean="0"/>
            <a:t>, minh </a:t>
          </a:r>
          <a:r>
            <a:rPr lang="en-US" sz="2400" dirty="0" err="1" smtClean="0"/>
            <a:t>bạch</a:t>
          </a:r>
          <a:r>
            <a:rPr lang="en-US" sz="2400" dirty="0" smtClean="0"/>
            <a:t> </a:t>
          </a:r>
          <a:r>
            <a:rPr lang="en-US" sz="2400" dirty="0" err="1" smtClean="0"/>
            <a:t>việc</a:t>
          </a:r>
          <a:r>
            <a:rPr lang="en-US" sz="2400" dirty="0" smtClean="0"/>
            <a:t> </a:t>
          </a:r>
          <a:r>
            <a:rPr lang="en-US" sz="2400" dirty="0" err="1" smtClean="0"/>
            <a:t>quản</a:t>
          </a:r>
          <a:r>
            <a:rPr lang="en-US" sz="2400" dirty="0" smtClean="0"/>
            <a:t> </a:t>
          </a:r>
          <a:r>
            <a:rPr lang="en-US" sz="2400" dirty="0" err="1" smtClean="0"/>
            <a:t>lý</a:t>
          </a:r>
          <a:r>
            <a:rPr lang="en-US" sz="2400" dirty="0" smtClean="0"/>
            <a:t>, </a:t>
          </a:r>
          <a:r>
            <a:rPr lang="en-US" sz="2400" dirty="0" err="1" smtClean="0"/>
            <a:t>sử</a:t>
          </a:r>
          <a:r>
            <a:rPr lang="en-US" sz="2400" dirty="0" smtClean="0"/>
            <a:t> </a:t>
          </a:r>
          <a:r>
            <a:rPr lang="en-US" sz="2400" dirty="0" err="1" smtClean="0"/>
            <a:t>dụng</a:t>
          </a:r>
          <a:r>
            <a:rPr lang="en-US" sz="2400" dirty="0" smtClean="0"/>
            <a:t> </a:t>
          </a:r>
          <a:r>
            <a:rPr lang="en-US" sz="2400" dirty="0" err="1" smtClean="0"/>
            <a:t>đất</a:t>
          </a:r>
          <a:r>
            <a:rPr lang="en-US" sz="2400" dirty="0" smtClean="0"/>
            <a:t> </a:t>
          </a:r>
          <a:r>
            <a:rPr lang="en-US" sz="2400" dirty="0" err="1" smtClean="0"/>
            <a:t>công</a:t>
          </a:r>
          <a:r>
            <a:rPr lang="en-US" sz="2400" dirty="0" smtClean="0"/>
            <a:t>.</a:t>
          </a:r>
          <a:endParaRPr lang="en-US" sz="2400" dirty="0"/>
        </a:p>
      </dgm:t>
    </dgm:pt>
    <dgm:pt modelId="{546A416D-66E0-48EE-9587-CD33DEE5D4B3}" type="parTrans" cxnId="{BF43D4A4-2DA4-49D2-A374-5F76AF3C3060}">
      <dgm:prSet/>
      <dgm:spPr/>
      <dgm:t>
        <a:bodyPr/>
        <a:lstStyle/>
        <a:p>
          <a:endParaRPr lang="en-US" sz="2400"/>
        </a:p>
      </dgm:t>
    </dgm:pt>
    <dgm:pt modelId="{B22C3324-22B1-4710-94BF-D520DB084621}" type="sibTrans" cxnId="{BF43D4A4-2DA4-49D2-A374-5F76AF3C3060}">
      <dgm:prSet/>
      <dgm:spPr/>
      <dgm:t>
        <a:bodyPr/>
        <a:lstStyle/>
        <a:p>
          <a:endParaRPr lang="en-US"/>
        </a:p>
      </dgm:t>
    </dgm:pt>
    <dgm:pt modelId="{85CB3B3F-1440-4300-88AF-F52FB8B534D4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pháp</a:t>
          </a:r>
          <a:r>
            <a:rPr lang="en-US" sz="2400" dirty="0" smtClean="0"/>
            <a:t> </a:t>
          </a:r>
          <a:r>
            <a:rPr lang="en-US" sz="2400" dirty="0" err="1" smtClean="0"/>
            <a:t>luật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quản</a:t>
          </a:r>
          <a:r>
            <a:rPr lang="en-US" sz="2400" dirty="0" smtClean="0"/>
            <a:t> </a:t>
          </a:r>
          <a:r>
            <a:rPr lang="en-US" sz="2400" dirty="0" err="1" smtClean="0"/>
            <a:t>lý</a:t>
          </a:r>
          <a:r>
            <a:rPr lang="en-US" sz="2400" dirty="0" smtClean="0"/>
            <a:t>, </a:t>
          </a:r>
          <a:r>
            <a:rPr lang="en-US" sz="2400" dirty="0" err="1" smtClean="0"/>
            <a:t>khai</a:t>
          </a:r>
          <a:r>
            <a:rPr lang="en-US" sz="2400" dirty="0" smtClean="0"/>
            <a:t> </a:t>
          </a:r>
          <a:r>
            <a:rPr lang="en-US" sz="2400" dirty="0" err="1" smtClean="0"/>
            <a:t>thác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sử</a:t>
          </a:r>
          <a:r>
            <a:rPr lang="en-US" sz="2400" dirty="0" smtClean="0"/>
            <a:t> </a:t>
          </a:r>
          <a:r>
            <a:rPr lang="en-US" sz="2400" dirty="0" err="1" smtClean="0"/>
            <a:t>dụng</a:t>
          </a:r>
          <a:r>
            <a:rPr lang="en-US" sz="2400" dirty="0" smtClean="0"/>
            <a:t> </a:t>
          </a:r>
          <a:r>
            <a:rPr lang="en-US" sz="2400" dirty="0" err="1" smtClean="0"/>
            <a:t>tiết</a:t>
          </a:r>
          <a:r>
            <a:rPr lang="en-US" sz="2400" dirty="0" smtClean="0"/>
            <a:t> </a:t>
          </a:r>
          <a:r>
            <a:rPr lang="en-US" sz="2400" dirty="0" err="1" smtClean="0"/>
            <a:t>kiệm</a:t>
          </a:r>
          <a:r>
            <a:rPr lang="en-US" sz="2400" dirty="0" smtClean="0"/>
            <a:t>, </a:t>
          </a:r>
          <a:r>
            <a:rPr lang="en-US" sz="2400" dirty="0" err="1" smtClean="0"/>
            <a:t>hiệu</a:t>
          </a:r>
          <a:r>
            <a:rPr lang="en-US" sz="2400" dirty="0" smtClean="0"/>
            <a:t> </a:t>
          </a:r>
          <a:r>
            <a:rPr lang="en-US" sz="2400" dirty="0" err="1" smtClean="0"/>
            <a:t>quả</a:t>
          </a:r>
          <a:r>
            <a:rPr lang="en-US" sz="2400" dirty="0" smtClean="0"/>
            <a:t> </a:t>
          </a:r>
          <a:r>
            <a:rPr lang="en-US" sz="2400" dirty="0" err="1" smtClean="0"/>
            <a:t>tài</a:t>
          </a:r>
          <a:r>
            <a:rPr lang="en-US" sz="2400" dirty="0" smtClean="0"/>
            <a:t> </a:t>
          </a:r>
          <a:r>
            <a:rPr lang="en-US" sz="2400" dirty="0" err="1" smtClean="0"/>
            <a:t>nguyên</a:t>
          </a:r>
          <a:r>
            <a:rPr lang="en-US" sz="2400" dirty="0" smtClean="0"/>
            <a:t> </a:t>
          </a:r>
          <a:r>
            <a:rPr lang="en-US" sz="2400" dirty="0" err="1" smtClean="0"/>
            <a:t>thiên</a:t>
          </a:r>
          <a:r>
            <a:rPr lang="en-US" sz="2400" dirty="0" smtClean="0"/>
            <a:t> </a:t>
          </a:r>
          <a:r>
            <a:rPr lang="en-US" sz="2400" dirty="0" err="1" smtClean="0"/>
            <a:t>nhiên</a:t>
          </a:r>
          <a:r>
            <a:rPr lang="en-US" sz="2400" dirty="0" smtClean="0"/>
            <a:t>.</a:t>
          </a:r>
          <a:endParaRPr lang="en-US" sz="2400" dirty="0"/>
        </a:p>
      </dgm:t>
    </dgm:pt>
    <dgm:pt modelId="{E7D7A786-6E4A-424F-B33D-3984966DFA23}" type="parTrans" cxnId="{E0FFAF30-C580-40C6-AC21-0A370B84969A}">
      <dgm:prSet/>
      <dgm:spPr/>
      <dgm:t>
        <a:bodyPr/>
        <a:lstStyle/>
        <a:p>
          <a:endParaRPr lang="en-US" sz="2400"/>
        </a:p>
      </dgm:t>
    </dgm:pt>
    <dgm:pt modelId="{5D5541A5-27B6-4A8C-922D-3FA1C8B3C04A}" type="sibTrans" cxnId="{E0FFAF30-C580-40C6-AC21-0A370B84969A}">
      <dgm:prSet/>
      <dgm:spPr/>
      <dgm:t>
        <a:bodyPr/>
        <a:lstStyle/>
        <a:p>
          <a:endParaRPr lang="en-US"/>
        </a:p>
      </dgm:t>
    </dgm:pt>
    <dgm:pt modelId="{A44F6E8B-C6DA-408F-B9D7-CB24A123A47D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thể</a:t>
          </a:r>
          <a:r>
            <a:rPr lang="en-US" sz="2400" dirty="0" smtClean="0"/>
            <a:t> </a:t>
          </a:r>
          <a:r>
            <a:rPr lang="en-US" sz="2400" dirty="0" err="1" smtClean="0"/>
            <a:t>chế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sở</a:t>
          </a:r>
          <a:r>
            <a:rPr lang="en-US" sz="2400" dirty="0" smtClean="0"/>
            <a:t> </a:t>
          </a:r>
          <a:r>
            <a:rPr lang="en-US" sz="2400" dirty="0" err="1" smtClean="0"/>
            <a:t>hữu</a:t>
          </a:r>
          <a:r>
            <a:rPr lang="en-US" sz="2400" dirty="0" smtClean="0"/>
            <a:t> </a:t>
          </a:r>
          <a:r>
            <a:rPr lang="en-US" sz="2400" dirty="0" err="1" smtClean="0"/>
            <a:t>trí</a:t>
          </a:r>
          <a:r>
            <a:rPr lang="en-US" sz="2400" dirty="0" smtClean="0"/>
            <a:t> </a:t>
          </a:r>
          <a:r>
            <a:rPr lang="en-US" sz="2400" dirty="0" err="1" smtClean="0"/>
            <a:t>tuệ</a:t>
          </a:r>
          <a:r>
            <a:rPr lang="en-US" sz="2400" dirty="0" smtClean="0"/>
            <a:t> </a:t>
          </a:r>
          <a:r>
            <a:rPr lang="en-US" sz="2400" dirty="0" err="1" smtClean="0"/>
            <a:t>theo</a:t>
          </a:r>
          <a:r>
            <a:rPr lang="en-US" sz="2400" dirty="0" smtClean="0"/>
            <a:t> </a:t>
          </a:r>
          <a:r>
            <a:rPr lang="en-US" sz="2400" dirty="0" err="1" smtClean="0"/>
            <a:t>hướng</a:t>
          </a:r>
          <a:r>
            <a:rPr lang="en-US" sz="2400" dirty="0" smtClean="0"/>
            <a:t> </a:t>
          </a:r>
          <a:r>
            <a:rPr lang="en-US" sz="2400" dirty="0" err="1" smtClean="0"/>
            <a:t>khuyến</a:t>
          </a:r>
          <a:r>
            <a:rPr lang="en-US" sz="2400" dirty="0" smtClean="0"/>
            <a:t> </a:t>
          </a:r>
          <a:r>
            <a:rPr lang="en-US" sz="2400" dirty="0" err="1" smtClean="0"/>
            <a:t>khích</a:t>
          </a:r>
          <a:r>
            <a:rPr lang="en-US" sz="2400" dirty="0" smtClean="0"/>
            <a:t> </a:t>
          </a:r>
          <a:r>
            <a:rPr lang="en-US" sz="2400" dirty="0" err="1" smtClean="0"/>
            <a:t>sáng</a:t>
          </a:r>
          <a:r>
            <a:rPr lang="en-US" sz="2400" dirty="0" smtClean="0"/>
            <a:t> </a:t>
          </a:r>
          <a:r>
            <a:rPr lang="en-US" sz="2400" dirty="0" err="1" smtClean="0"/>
            <a:t>tạo</a:t>
          </a:r>
          <a:endParaRPr lang="en-US" sz="2400" dirty="0"/>
        </a:p>
      </dgm:t>
    </dgm:pt>
    <dgm:pt modelId="{4154CE57-D322-4D51-B228-CB4C17F87571}" type="parTrans" cxnId="{03E9610D-D206-4F21-BD30-40AD2091CCE7}">
      <dgm:prSet/>
      <dgm:spPr/>
      <dgm:t>
        <a:bodyPr/>
        <a:lstStyle/>
        <a:p>
          <a:endParaRPr lang="en-US" sz="2400"/>
        </a:p>
      </dgm:t>
    </dgm:pt>
    <dgm:pt modelId="{FF586BDF-7B18-49AB-98E4-A0293FD53F76}" type="sibTrans" cxnId="{03E9610D-D206-4F21-BD30-40AD2091CCE7}">
      <dgm:prSet/>
      <dgm:spPr/>
      <dgm:t>
        <a:bodyPr/>
        <a:lstStyle/>
        <a:p>
          <a:endParaRPr lang="en-US"/>
        </a:p>
      </dgm:t>
    </dgm:pt>
    <dgm:pt modelId="{82E81C31-FBDC-4826-95F6-B2E16700E399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pháp</a:t>
          </a:r>
          <a:r>
            <a:rPr lang="en-US" sz="2400" dirty="0" smtClean="0"/>
            <a:t> </a:t>
          </a:r>
          <a:r>
            <a:rPr lang="en-US" sz="2400" dirty="0" err="1" smtClean="0"/>
            <a:t>luật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đồng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giải</a:t>
          </a:r>
          <a:r>
            <a:rPr lang="en-US" sz="2400" dirty="0" smtClean="0"/>
            <a:t> </a:t>
          </a:r>
          <a:r>
            <a:rPr lang="en-US" sz="2400" dirty="0" err="1" smtClean="0"/>
            <a:t>quyết</a:t>
          </a:r>
          <a:r>
            <a:rPr lang="en-US" sz="2400" dirty="0" smtClean="0"/>
            <a:t> </a:t>
          </a:r>
          <a:r>
            <a:rPr lang="en-US" sz="2400" dirty="0" err="1" smtClean="0"/>
            <a:t>tranh</a:t>
          </a:r>
          <a:r>
            <a:rPr lang="en-US" sz="2400" dirty="0" smtClean="0"/>
            <a:t> </a:t>
          </a:r>
          <a:r>
            <a:rPr lang="en-US" sz="2400" dirty="0" err="1" smtClean="0"/>
            <a:t>chấp</a:t>
          </a:r>
          <a:r>
            <a:rPr lang="en-US" sz="2400" dirty="0" smtClean="0"/>
            <a:t> </a:t>
          </a:r>
          <a:r>
            <a:rPr lang="en-US" sz="2400" dirty="0" err="1" smtClean="0"/>
            <a:t>dân</a:t>
          </a:r>
          <a:r>
            <a:rPr lang="en-US" sz="2400" dirty="0" smtClean="0"/>
            <a:t> </a:t>
          </a:r>
          <a:r>
            <a:rPr lang="en-US" sz="2400" dirty="0" err="1" smtClean="0"/>
            <a:t>sự</a:t>
          </a:r>
          <a:r>
            <a:rPr lang="en-US" sz="2400" dirty="0" smtClean="0"/>
            <a:t> </a:t>
          </a:r>
          <a:r>
            <a:rPr lang="en-US" sz="2400" dirty="0" err="1" smtClean="0"/>
            <a:t>theo</a:t>
          </a:r>
          <a:r>
            <a:rPr lang="en-US" sz="2400" dirty="0" smtClean="0"/>
            <a:t> </a:t>
          </a:r>
          <a:r>
            <a:rPr lang="en-US" sz="2400" dirty="0" err="1" smtClean="0"/>
            <a:t>hướng</a:t>
          </a:r>
          <a:r>
            <a:rPr lang="en-US" sz="2400" dirty="0" smtClean="0"/>
            <a:t> </a:t>
          </a:r>
          <a:r>
            <a:rPr lang="en-US" sz="2400" dirty="0" err="1" smtClean="0"/>
            <a:t>thống</a:t>
          </a:r>
          <a:r>
            <a:rPr lang="en-US" sz="2400" dirty="0" smtClean="0"/>
            <a:t> </a:t>
          </a:r>
          <a:r>
            <a:rPr lang="en-US" sz="2400" dirty="0" err="1" smtClean="0"/>
            <a:t>nhất</a:t>
          </a:r>
          <a:r>
            <a:rPr lang="en-US" sz="2400" dirty="0" smtClean="0"/>
            <a:t>, </a:t>
          </a:r>
          <a:r>
            <a:rPr lang="en-US" sz="2400" dirty="0" err="1" smtClean="0"/>
            <a:t>đồng</a:t>
          </a:r>
          <a:r>
            <a:rPr lang="en-US" sz="2400" dirty="0" smtClean="0"/>
            <a:t> </a:t>
          </a:r>
          <a:r>
            <a:rPr lang="en-US" sz="2400" dirty="0" err="1" smtClean="0"/>
            <a:t>bộ</a:t>
          </a:r>
          <a:r>
            <a:rPr lang="en-US" sz="2400" dirty="0" smtClean="0"/>
            <a:t>. </a:t>
          </a:r>
          <a:endParaRPr lang="en-US" sz="2400" dirty="0"/>
        </a:p>
      </dgm:t>
    </dgm:pt>
    <dgm:pt modelId="{E77ADDE9-B7F0-4064-AF3B-D28ECFE0D6C7}" type="parTrans" cxnId="{E7E97560-C046-4945-8C87-87B7EA71B6CE}">
      <dgm:prSet/>
      <dgm:spPr/>
      <dgm:t>
        <a:bodyPr/>
        <a:lstStyle/>
        <a:p>
          <a:endParaRPr lang="en-US" sz="2400"/>
        </a:p>
      </dgm:t>
    </dgm:pt>
    <dgm:pt modelId="{DB02D365-B542-4FA9-984D-80869C12FEE8}" type="sibTrans" cxnId="{E7E97560-C046-4945-8C87-87B7EA71B6CE}">
      <dgm:prSet/>
      <dgm:spPr/>
      <dgm:t>
        <a:bodyPr/>
        <a:lstStyle/>
        <a:p>
          <a:endParaRPr lang="en-US"/>
        </a:p>
      </dgm:t>
    </dgm:pt>
    <dgm:pt modelId="{69B50520-C2C6-40C3-B017-F85197777CB6}" type="pres">
      <dgm:prSet presAssocID="{36FF438C-C0CD-4C01-81DD-78ADC841786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17390EC-A343-47D9-B9B8-1FDD1DF7B887}" type="pres">
      <dgm:prSet presAssocID="{6D66E832-6243-4153-A07C-229158EC34FD}" presName="root" presStyleCnt="0"/>
      <dgm:spPr/>
    </dgm:pt>
    <dgm:pt modelId="{99ED304B-95D2-44E9-9C3E-2531A47C8030}" type="pres">
      <dgm:prSet presAssocID="{6D66E832-6243-4153-A07C-229158EC34FD}" presName="rootComposite" presStyleCnt="0"/>
      <dgm:spPr/>
    </dgm:pt>
    <dgm:pt modelId="{D7FBA60F-F6CC-4FA7-B187-840373277B4C}" type="pres">
      <dgm:prSet presAssocID="{6D66E832-6243-4153-A07C-229158EC34FD}" presName="rootText" presStyleLbl="node1" presStyleIdx="0" presStyleCnt="1" custScaleX="638006"/>
      <dgm:spPr/>
      <dgm:t>
        <a:bodyPr/>
        <a:lstStyle/>
        <a:p>
          <a:endParaRPr lang="en-US"/>
        </a:p>
      </dgm:t>
    </dgm:pt>
    <dgm:pt modelId="{311EB8AE-C077-437E-ABAE-087F288F4E8E}" type="pres">
      <dgm:prSet presAssocID="{6D66E832-6243-4153-A07C-229158EC34FD}" presName="rootConnector" presStyleLbl="node1" presStyleIdx="0" presStyleCnt="1"/>
      <dgm:spPr/>
    </dgm:pt>
    <dgm:pt modelId="{1E6A8ACF-9643-45C3-8564-36C1A341EC2E}" type="pres">
      <dgm:prSet presAssocID="{6D66E832-6243-4153-A07C-229158EC34FD}" presName="childShape" presStyleCnt="0"/>
      <dgm:spPr/>
    </dgm:pt>
    <dgm:pt modelId="{7AD30038-0DB7-44F7-86DA-42247C4FD318}" type="pres">
      <dgm:prSet presAssocID="{A61C2AD4-1DC0-4C24-9B2E-F9502A379976}" presName="Name13" presStyleLbl="parChTrans1D2" presStyleIdx="0" presStyleCnt="6"/>
      <dgm:spPr/>
    </dgm:pt>
    <dgm:pt modelId="{0D6C2F85-F0DA-41ED-B6A7-FEC341961793}" type="pres">
      <dgm:prSet presAssocID="{E02A6328-2B87-4FF5-8FD2-61440B278A0F}" presName="childText" presStyleLbl="bgAcc1" presStyleIdx="0" presStyleCnt="6" custScaleX="9733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D7B8E9-013E-41B6-AD86-A0DAEFC549AC}" type="pres">
      <dgm:prSet presAssocID="{0431E3E3-7889-4861-B1A7-F01B36DC84D1}" presName="Name13" presStyleLbl="parChTrans1D2" presStyleIdx="1" presStyleCnt="6"/>
      <dgm:spPr/>
    </dgm:pt>
    <dgm:pt modelId="{6EDCA689-8649-4480-8382-F57A4C692979}" type="pres">
      <dgm:prSet presAssocID="{AAAE3701-EA2D-4381-8AF4-DEB9DF4D29C6}" presName="childText" presStyleLbl="bgAcc1" presStyleIdx="1" presStyleCnt="6" custScaleX="954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A4A8A0-CE12-475A-BF3F-74740631DE2F}" type="pres">
      <dgm:prSet presAssocID="{546A416D-66E0-48EE-9587-CD33DEE5D4B3}" presName="Name13" presStyleLbl="parChTrans1D2" presStyleIdx="2" presStyleCnt="6"/>
      <dgm:spPr/>
    </dgm:pt>
    <dgm:pt modelId="{3C7DCA0D-E98B-45C5-B6C1-E9CFD1862B9A}" type="pres">
      <dgm:prSet presAssocID="{209AB26B-8903-4C61-A9B8-2637721D98F3}" presName="childText" presStyleLbl="bgAcc1" presStyleIdx="2" presStyleCnt="6" custScaleX="9615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F4FBFD-DCCB-4D69-B6AE-FBB172087047}" type="pres">
      <dgm:prSet presAssocID="{E7D7A786-6E4A-424F-B33D-3984966DFA23}" presName="Name13" presStyleLbl="parChTrans1D2" presStyleIdx="3" presStyleCnt="6"/>
      <dgm:spPr/>
    </dgm:pt>
    <dgm:pt modelId="{67A3603B-3AFD-4FF2-99BB-04219C7E2CCD}" type="pres">
      <dgm:prSet presAssocID="{85CB3B3F-1440-4300-88AF-F52FB8B534D4}" presName="childText" presStyleLbl="bgAcc1" presStyleIdx="3" presStyleCnt="6" custScaleX="9649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CE2F62-3967-4E10-880F-21866006565D}" type="pres">
      <dgm:prSet presAssocID="{4154CE57-D322-4D51-B228-CB4C17F87571}" presName="Name13" presStyleLbl="parChTrans1D2" presStyleIdx="4" presStyleCnt="6"/>
      <dgm:spPr/>
    </dgm:pt>
    <dgm:pt modelId="{2E40556A-189B-4FE2-B219-9586DDB928FD}" type="pres">
      <dgm:prSet presAssocID="{A44F6E8B-C6DA-408F-B9D7-CB24A123A47D}" presName="childText" presStyleLbl="bgAcc1" presStyleIdx="4" presStyleCnt="6" custScaleX="9374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8D2DE5-21C3-4C01-8583-BED62613CF10}" type="pres">
      <dgm:prSet presAssocID="{E77ADDE9-B7F0-4064-AF3B-D28ECFE0D6C7}" presName="Name13" presStyleLbl="parChTrans1D2" presStyleIdx="5" presStyleCnt="6"/>
      <dgm:spPr/>
    </dgm:pt>
    <dgm:pt modelId="{C52D1A30-35F8-43CF-9FE8-1982B8A5A207}" type="pres">
      <dgm:prSet presAssocID="{82E81C31-FBDC-4826-95F6-B2E16700E399}" presName="childText" presStyleLbl="bgAcc1" presStyleIdx="5" presStyleCnt="6" custScaleX="9638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F6A8C1-605E-488A-B4EC-44AB79906A82}" type="presOf" srcId="{0431E3E3-7889-4861-B1A7-F01B36DC84D1}" destId="{31D7B8E9-013E-41B6-AD86-A0DAEFC549AC}" srcOrd="0" destOrd="0" presId="urn:microsoft.com/office/officeart/2005/8/layout/hierarchy3"/>
    <dgm:cxn modelId="{7CADC3B0-D877-411D-A5C2-A9A536B3A770}" srcId="{36FF438C-C0CD-4C01-81DD-78ADC841786A}" destId="{6D66E832-6243-4153-A07C-229158EC34FD}" srcOrd="0" destOrd="0" parTransId="{59D47F44-C8AE-4D9C-9339-9E8CBD4CB54D}" sibTransId="{9D5520CD-6721-44E3-A58C-27615B6C3358}"/>
    <dgm:cxn modelId="{7DC6E44E-0278-4186-8B8D-328D84AB377F}" type="presOf" srcId="{AAAE3701-EA2D-4381-8AF4-DEB9DF4D29C6}" destId="{6EDCA689-8649-4480-8382-F57A4C692979}" srcOrd="0" destOrd="0" presId="urn:microsoft.com/office/officeart/2005/8/layout/hierarchy3"/>
    <dgm:cxn modelId="{85BBB301-26C1-4E8C-9E12-2CFEE424EB97}" srcId="{6D66E832-6243-4153-A07C-229158EC34FD}" destId="{AAAE3701-EA2D-4381-8AF4-DEB9DF4D29C6}" srcOrd="1" destOrd="0" parTransId="{0431E3E3-7889-4861-B1A7-F01B36DC84D1}" sibTransId="{6220C872-3B34-4B6F-894B-2DE188508896}"/>
    <dgm:cxn modelId="{C6D93CA0-5925-4D29-A3DD-A423F13FC97E}" type="presOf" srcId="{85CB3B3F-1440-4300-88AF-F52FB8B534D4}" destId="{67A3603B-3AFD-4FF2-99BB-04219C7E2CCD}" srcOrd="0" destOrd="0" presId="urn:microsoft.com/office/officeart/2005/8/layout/hierarchy3"/>
    <dgm:cxn modelId="{0EF9EB34-B4CB-4FA0-8261-C0097C73707C}" type="presOf" srcId="{A61C2AD4-1DC0-4C24-9B2E-F9502A379976}" destId="{7AD30038-0DB7-44F7-86DA-42247C4FD318}" srcOrd="0" destOrd="0" presId="urn:microsoft.com/office/officeart/2005/8/layout/hierarchy3"/>
    <dgm:cxn modelId="{28BEAF1F-8F42-4B90-911B-94ECEDBFCAF2}" type="presOf" srcId="{E7D7A786-6E4A-424F-B33D-3984966DFA23}" destId="{19F4FBFD-DCCB-4D69-B6AE-FBB172087047}" srcOrd="0" destOrd="0" presId="urn:microsoft.com/office/officeart/2005/8/layout/hierarchy3"/>
    <dgm:cxn modelId="{09603A6A-845D-4B36-9583-CAD7F9959D44}" type="presOf" srcId="{36FF438C-C0CD-4C01-81DD-78ADC841786A}" destId="{69B50520-C2C6-40C3-B017-F85197777CB6}" srcOrd="0" destOrd="0" presId="urn:microsoft.com/office/officeart/2005/8/layout/hierarchy3"/>
    <dgm:cxn modelId="{6708086A-34D4-4E1B-ADC8-44B46520857D}" type="presOf" srcId="{82E81C31-FBDC-4826-95F6-B2E16700E399}" destId="{C52D1A30-35F8-43CF-9FE8-1982B8A5A207}" srcOrd="0" destOrd="0" presId="urn:microsoft.com/office/officeart/2005/8/layout/hierarchy3"/>
    <dgm:cxn modelId="{C14346E6-A938-4F00-8D70-D27844EFBB3E}" type="presOf" srcId="{4154CE57-D322-4D51-B228-CB4C17F87571}" destId="{10CE2F62-3967-4E10-880F-21866006565D}" srcOrd="0" destOrd="0" presId="urn:microsoft.com/office/officeart/2005/8/layout/hierarchy3"/>
    <dgm:cxn modelId="{E923E518-9658-421A-8E20-D92542AEB87F}" type="presOf" srcId="{6D66E832-6243-4153-A07C-229158EC34FD}" destId="{311EB8AE-C077-437E-ABAE-087F288F4E8E}" srcOrd="1" destOrd="0" presId="urn:microsoft.com/office/officeart/2005/8/layout/hierarchy3"/>
    <dgm:cxn modelId="{CF2804D6-ACF9-4818-A855-9688022A3B09}" type="presOf" srcId="{6D66E832-6243-4153-A07C-229158EC34FD}" destId="{D7FBA60F-F6CC-4FA7-B187-840373277B4C}" srcOrd="0" destOrd="0" presId="urn:microsoft.com/office/officeart/2005/8/layout/hierarchy3"/>
    <dgm:cxn modelId="{BF43D4A4-2DA4-49D2-A374-5F76AF3C3060}" srcId="{6D66E832-6243-4153-A07C-229158EC34FD}" destId="{209AB26B-8903-4C61-A9B8-2637721D98F3}" srcOrd="2" destOrd="0" parTransId="{546A416D-66E0-48EE-9587-CD33DEE5D4B3}" sibTransId="{B22C3324-22B1-4710-94BF-D520DB084621}"/>
    <dgm:cxn modelId="{2DF0A2D5-8812-46E3-917C-A644E4DAB9B8}" type="presOf" srcId="{E02A6328-2B87-4FF5-8FD2-61440B278A0F}" destId="{0D6C2F85-F0DA-41ED-B6A7-FEC341961793}" srcOrd="0" destOrd="0" presId="urn:microsoft.com/office/officeart/2005/8/layout/hierarchy3"/>
    <dgm:cxn modelId="{CE3C699F-06DC-4375-B417-31B447C39399}" srcId="{6D66E832-6243-4153-A07C-229158EC34FD}" destId="{E02A6328-2B87-4FF5-8FD2-61440B278A0F}" srcOrd="0" destOrd="0" parTransId="{A61C2AD4-1DC0-4C24-9B2E-F9502A379976}" sibTransId="{CD854569-7F34-4754-BF03-745CABF2D673}"/>
    <dgm:cxn modelId="{795DAEDC-352E-450F-9973-C690E17BC297}" type="presOf" srcId="{209AB26B-8903-4C61-A9B8-2637721D98F3}" destId="{3C7DCA0D-E98B-45C5-B6C1-E9CFD1862B9A}" srcOrd="0" destOrd="0" presId="urn:microsoft.com/office/officeart/2005/8/layout/hierarchy3"/>
    <dgm:cxn modelId="{78827B0C-C5AA-4699-AD62-7658B838526D}" type="presOf" srcId="{A44F6E8B-C6DA-408F-B9D7-CB24A123A47D}" destId="{2E40556A-189B-4FE2-B219-9586DDB928FD}" srcOrd="0" destOrd="0" presId="urn:microsoft.com/office/officeart/2005/8/layout/hierarchy3"/>
    <dgm:cxn modelId="{03E9610D-D206-4F21-BD30-40AD2091CCE7}" srcId="{6D66E832-6243-4153-A07C-229158EC34FD}" destId="{A44F6E8B-C6DA-408F-B9D7-CB24A123A47D}" srcOrd="4" destOrd="0" parTransId="{4154CE57-D322-4D51-B228-CB4C17F87571}" sibTransId="{FF586BDF-7B18-49AB-98E4-A0293FD53F76}"/>
    <dgm:cxn modelId="{44EF4AAC-5AA6-4677-9486-7641B23D055A}" type="presOf" srcId="{E77ADDE9-B7F0-4064-AF3B-D28ECFE0D6C7}" destId="{F78D2DE5-21C3-4C01-8583-BED62613CF10}" srcOrd="0" destOrd="0" presId="urn:microsoft.com/office/officeart/2005/8/layout/hierarchy3"/>
    <dgm:cxn modelId="{E7E97560-C046-4945-8C87-87B7EA71B6CE}" srcId="{6D66E832-6243-4153-A07C-229158EC34FD}" destId="{82E81C31-FBDC-4826-95F6-B2E16700E399}" srcOrd="5" destOrd="0" parTransId="{E77ADDE9-B7F0-4064-AF3B-D28ECFE0D6C7}" sibTransId="{DB02D365-B542-4FA9-984D-80869C12FEE8}"/>
    <dgm:cxn modelId="{E0FFAF30-C580-40C6-AC21-0A370B84969A}" srcId="{6D66E832-6243-4153-A07C-229158EC34FD}" destId="{85CB3B3F-1440-4300-88AF-F52FB8B534D4}" srcOrd="3" destOrd="0" parTransId="{E7D7A786-6E4A-424F-B33D-3984966DFA23}" sibTransId="{5D5541A5-27B6-4A8C-922D-3FA1C8B3C04A}"/>
    <dgm:cxn modelId="{6E70D27E-77CF-43DB-901D-A707DFEAE989}" type="presOf" srcId="{546A416D-66E0-48EE-9587-CD33DEE5D4B3}" destId="{8DA4A8A0-CE12-475A-BF3F-74740631DE2F}" srcOrd="0" destOrd="0" presId="urn:microsoft.com/office/officeart/2005/8/layout/hierarchy3"/>
    <dgm:cxn modelId="{54EE1351-542C-4731-B76A-1AD0DE5858BF}" type="presParOf" srcId="{69B50520-C2C6-40C3-B017-F85197777CB6}" destId="{C17390EC-A343-47D9-B9B8-1FDD1DF7B887}" srcOrd="0" destOrd="0" presId="urn:microsoft.com/office/officeart/2005/8/layout/hierarchy3"/>
    <dgm:cxn modelId="{A3E589FB-D342-47E2-9113-8886EA2869C7}" type="presParOf" srcId="{C17390EC-A343-47D9-B9B8-1FDD1DF7B887}" destId="{99ED304B-95D2-44E9-9C3E-2531A47C8030}" srcOrd="0" destOrd="0" presId="urn:microsoft.com/office/officeart/2005/8/layout/hierarchy3"/>
    <dgm:cxn modelId="{AA00E73B-1200-4CCA-8BCA-625A81E22C5A}" type="presParOf" srcId="{99ED304B-95D2-44E9-9C3E-2531A47C8030}" destId="{D7FBA60F-F6CC-4FA7-B187-840373277B4C}" srcOrd="0" destOrd="0" presId="urn:microsoft.com/office/officeart/2005/8/layout/hierarchy3"/>
    <dgm:cxn modelId="{DF10B915-6E83-45FA-A24B-5926FE2DE821}" type="presParOf" srcId="{99ED304B-95D2-44E9-9C3E-2531A47C8030}" destId="{311EB8AE-C077-437E-ABAE-087F288F4E8E}" srcOrd="1" destOrd="0" presId="urn:microsoft.com/office/officeart/2005/8/layout/hierarchy3"/>
    <dgm:cxn modelId="{223B6FE4-7C4B-42F0-A017-95B0070B198A}" type="presParOf" srcId="{C17390EC-A343-47D9-B9B8-1FDD1DF7B887}" destId="{1E6A8ACF-9643-45C3-8564-36C1A341EC2E}" srcOrd="1" destOrd="0" presId="urn:microsoft.com/office/officeart/2005/8/layout/hierarchy3"/>
    <dgm:cxn modelId="{0BAF44C6-0B55-4B2C-9316-F5155A243871}" type="presParOf" srcId="{1E6A8ACF-9643-45C3-8564-36C1A341EC2E}" destId="{7AD30038-0DB7-44F7-86DA-42247C4FD318}" srcOrd="0" destOrd="0" presId="urn:microsoft.com/office/officeart/2005/8/layout/hierarchy3"/>
    <dgm:cxn modelId="{BD23D508-1041-4436-A74D-F4E44D53F80A}" type="presParOf" srcId="{1E6A8ACF-9643-45C3-8564-36C1A341EC2E}" destId="{0D6C2F85-F0DA-41ED-B6A7-FEC341961793}" srcOrd="1" destOrd="0" presId="urn:microsoft.com/office/officeart/2005/8/layout/hierarchy3"/>
    <dgm:cxn modelId="{A2E5BFB1-23BB-4ECF-8AB1-4ECF84660692}" type="presParOf" srcId="{1E6A8ACF-9643-45C3-8564-36C1A341EC2E}" destId="{31D7B8E9-013E-41B6-AD86-A0DAEFC549AC}" srcOrd="2" destOrd="0" presId="urn:microsoft.com/office/officeart/2005/8/layout/hierarchy3"/>
    <dgm:cxn modelId="{FD30DB75-003C-4206-8C01-95E78DDE76B7}" type="presParOf" srcId="{1E6A8ACF-9643-45C3-8564-36C1A341EC2E}" destId="{6EDCA689-8649-4480-8382-F57A4C692979}" srcOrd="3" destOrd="0" presId="urn:microsoft.com/office/officeart/2005/8/layout/hierarchy3"/>
    <dgm:cxn modelId="{A86311D0-03FB-41E7-ABB6-1B7346026E3A}" type="presParOf" srcId="{1E6A8ACF-9643-45C3-8564-36C1A341EC2E}" destId="{8DA4A8A0-CE12-475A-BF3F-74740631DE2F}" srcOrd="4" destOrd="0" presId="urn:microsoft.com/office/officeart/2005/8/layout/hierarchy3"/>
    <dgm:cxn modelId="{17F69871-4F58-48A7-B241-42D5163AE181}" type="presParOf" srcId="{1E6A8ACF-9643-45C3-8564-36C1A341EC2E}" destId="{3C7DCA0D-E98B-45C5-B6C1-E9CFD1862B9A}" srcOrd="5" destOrd="0" presId="urn:microsoft.com/office/officeart/2005/8/layout/hierarchy3"/>
    <dgm:cxn modelId="{422F104E-F9CD-462E-92E1-EA67828CA9A5}" type="presParOf" srcId="{1E6A8ACF-9643-45C3-8564-36C1A341EC2E}" destId="{19F4FBFD-DCCB-4D69-B6AE-FBB172087047}" srcOrd="6" destOrd="0" presId="urn:microsoft.com/office/officeart/2005/8/layout/hierarchy3"/>
    <dgm:cxn modelId="{47E3E605-7F32-442B-9C65-35C7BABFE6C6}" type="presParOf" srcId="{1E6A8ACF-9643-45C3-8564-36C1A341EC2E}" destId="{67A3603B-3AFD-4FF2-99BB-04219C7E2CCD}" srcOrd="7" destOrd="0" presId="urn:microsoft.com/office/officeart/2005/8/layout/hierarchy3"/>
    <dgm:cxn modelId="{70CFEC39-599F-40E5-AD03-8E120440FA15}" type="presParOf" srcId="{1E6A8ACF-9643-45C3-8564-36C1A341EC2E}" destId="{10CE2F62-3967-4E10-880F-21866006565D}" srcOrd="8" destOrd="0" presId="urn:microsoft.com/office/officeart/2005/8/layout/hierarchy3"/>
    <dgm:cxn modelId="{DCA6F50E-D18D-4890-829B-1CDEB929DFB4}" type="presParOf" srcId="{1E6A8ACF-9643-45C3-8564-36C1A341EC2E}" destId="{2E40556A-189B-4FE2-B219-9586DDB928FD}" srcOrd="9" destOrd="0" presId="urn:microsoft.com/office/officeart/2005/8/layout/hierarchy3"/>
    <dgm:cxn modelId="{F04DC679-2640-4D05-9344-6A49A4B3652E}" type="presParOf" srcId="{1E6A8ACF-9643-45C3-8564-36C1A341EC2E}" destId="{F78D2DE5-21C3-4C01-8583-BED62613CF10}" srcOrd="10" destOrd="0" presId="urn:microsoft.com/office/officeart/2005/8/layout/hierarchy3"/>
    <dgm:cxn modelId="{95A41568-4081-4D5D-A9D7-E70CF57F064C}" type="presParOf" srcId="{1E6A8ACF-9643-45C3-8564-36C1A341EC2E}" destId="{C52D1A30-35F8-43CF-9FE8-1982B8A5A207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464B92E-C541-45D5-AC0A-BC6201CE79F4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8DC1C3-BEF3-4D72-AC24-A49CE50C49D5}">
      <dgm:prSet phldrT="[Text]" custT="1"/>
      <dgm:spPr/>
      <dgm:t>
        <a:bodyPr/>
        <a:lstStyle/>
        <a:p>
          <a:r>
            <a:rPr lang="en-US" sz="2800" b="1" dirty="0" err="1" smtClean="0"/>
            <a:t>Hoàn</a:t>
          </a:r>
          <a:r>
            <a:rPr lang="en-US" sz="2800" b="1" dirty="0" smtClean="0"/>
            <a:t> </a:t>
          </a:r>
          <a:r>
            <a:rPr lang="en-US" sz="2800" b="1" dirty="0" err="1" smtClean="0"/>
            <a:t>thiện</a:t>
          </a:r>
          <a:r>
            <a:rPr lang="en-US" sz="2800" b="1" dirty="0" smtClean="0"/>
            <a:t> </a:t>
          </a:r>
          <a:r>
            <a:rPr lang="en-US" sz="2800" b="1" dirty="0" err="1" smtClean="0"/>
            <a:t>thể</a:t>
          </a:r>
          <a:r>
            <a:rPr lang="en-US" sz="2800" b="1" dirty="0" smtClean="0"/>
            <a:t> </a:t>
          </a:r>
          <a:r>
            <a:rPr lang="en-US" sz="2800" b="1" dirty="0" err="1" smtClean="0"/>
            <a:t>chế</a:t>
          </a:r>
          <a:r>
            <a:rPr lang="en-US" sz="2800" b="1" dirty="0" smtClean="0"/>
            <a:t> </a:t>
          </a:r>
          <a:r>
            <a:rPr lang="en-US" sz="2800" b="1" dirty="0" err="1" smtClean="0"/>
            <a:t>phát</a:t>
          </a:r>
          <a:r>
            <a:rPr lang="en-US" sz="2800" b="1" dirty="0" smtClean="0"/>
            <a:t> </a:t>
          </a:r>
          <a:r>
            <a:rPr lang="en-US" sz="2800" b="1" dirty="0" err="1" smtClean="0"/>
            <a:t>triển</a:t>
          </a:r>
          <a:r>
            <a:rPr lang="en-US" sz="2800" b="1" dirty="0" smtClean="0"/>
            <a:t> </a:t>
          </a:r>
          <a:r>
            <a:rPr lang="en-US" sz="2800" b="1" dirty="0" err="1" smtClean="0"/>
            <a:t>các</a:t>
          </a:r>
          <a:r>
            <a:rPr lang="en-US" sz="2800" b="1" dirty="0" smtClean="0"/>
            <a:t> </a:t>
          </a:r>
          <a:r>
            <a:rPr lang="en-US" sz="2800" b="1" dirty="0" err="1" smtClean="0"/>
            <a:t>thành</a:t>
          </a:r>
          <a:r>
            <a:rPr lang="en-US" sz="2800" b="1" dirty="0" smtClean="0"/>
            <a:t> </a:t>
          </a:r>
          <a:r>
            <a:rPr lang="en-US" sz="2800" b="1" dirty="0" err="1" smtClean="0"/>
            <a:t>phần</a:t>
          </a:r>
          <a:r>
            <a:rPr lang="en-US" sz="2800" b="1" dirty="0" smtClean="0"/>
            <a:t> </a:t>
          </a:r>
          <a:r>
            <a:rPr lang="en-US" sz="2800" b="1" dirty="0" err="1" smtClean="0"/>
            <a:t>kinh</a:t>
          </a:r>
          <a:r>
            <a:rPr lang="en-US" sz="2800" b="1" dirty="0" smtClean="0"/>
            <a:t> </a:t>
          </a:r>
          <a:r>
            <a:rPr lang="en-US" sz="2800" b="1" dirty="0" err="1" smtClean="0"/>
            <a:t>tế</a:t>
          </a:r>
          <a:r>
            <a:rPr lang="en-US" sz="2800" b="1" dirty="0" smtClean="0"/>
            <a:t>, </a:t>
          </a:r>
          <a:r>
            <a:rPr lang="en-US" sz="2800" b="1" dirty="0" err="1" smtClean="0"/>
            <a:t>các</a:t>
          </a:r>
          <a:r>
            <a:rPr lang="en-US" sz="2800" b="1" dirty="0" smtClean="0"/>
            <a:t> </a:t>
          </a:r>
          <a:r>
            <a:rPr lang="en-US" sz="2800" b="1" dirty="0" err="1" smtClean="0"/>
            <a:t>loại</a:t>
          </a:r>
          <a:r>
            <a:rPr lang="en-US" sz="2800" b="1" dirty="0" smtClean="0"/>
            <a:t> </a:t>
          </a:r>
          <a:r>
            <a:rPr lang="en-US" sz="2800" b="1" dirty="0" err="1" smtClean="0"/>
            <a:t>hình</a:t>
          </a:r>
          <a:r>
            <a:rPr lang="en-US" sz="2800" b="1" dirty="0" smtClean="0"/>
            <a:t> </a:t>
          </a:r>
          <a:r>
            <a:rPr lang="en-US" sz="2800" b="1" dirty="0" err="1" smtClean="0"/>
            <a:t>doanh</a:t>
          </a:r>
          <a:r>
            <a:rPr lang="en-US" sz="2800" b="1" dirty="0" smtClean="0"/>
            <a:t> </a:t>
          </a:r>
          <a:r>
            <a:rPr lang="en-US" sz="2800" b="1" dirty="0" err="1" smtClean="0"/>
            <a:t>nghiệp</a:t>
          </a:r>
          <a:endParaRPr lang="en-US" sz="2800" b="1" dirty="0"/>
        </a:p>
      </dgm:t>
    </dgm:pt>
    <dgm:pt modelId="{6160EB62-9E9B-427B-8E09-527C53ADE7BA}" type="parTrans" cxnId="{71D7B986-9FF3-4A12-89A2-0BC2EEB5D018}">
      <dgm:prSet/>
      <dgm:spPr/>
      <dgm:t>
        <a:bodyPr/>
        <a:lstStyle/>
        <a:p>
          <a:endParaRPr lang="en-US"/>
        </a:p>
      </dgm:t>
    </dgm:pt>
    <dgm:pt modelId="{59AB42A8-1D1A-4C97-9063-591F15A43FD1}" type="sibTrans" cxnId="{71D7B986-9FF3-4A12-89A2-0BC2EEB5D018}">
      <dgm:prSet/>
      <dgm:spPr/>
      <dgm:t>
        <a:bodyPr/>
        <a:lstStyle/>
        <a:p>
          <a:endParaRPr lang="en-US"/>
        </a:p>
      </dgm:t>
    </dgm:pt>
    <dgm:pt modelId="{5580499B-621D-4B2E-AD69-50B49D04AD7F}">
      <dgm:prSet phldrT="[Text]" custT="1"/>
      <dgm:spPr/>
      <dgm:t>
        <a:bodyPr/>
        <a:lstStyle/>
        <a:p>
          <a:r>
            <a:rPr lang="en-US" sz="2400" dirty="0" err="1" smtClean="0"/>
            <a:t>Thực</a:t>
          </a:r>
          <a:r>
            <a:rPr lang="en-US" sz="2400" dirty="0" smtClean="0"/>
            <a:t> </a:t>
          </a:r>
          <a:r>
            <a:rPr lang="en-US" sz="2400" dirty="0" err="1" smtClean="0"/>
            <a:t>hiện</a:t>
          </a:r>
          <a:r>
            <a:rPr lang="en-US" sz="2400" dirty="0" smtClean="0"/>
            <a:t> </a:t>
          </a:r>
          <a:r>
            <a:rPr lang="en-US" sz="2400" dirty="0" err="1" smtClean="0"/>
            <a:t>nhất</a:t>
          </a:r>
          <a:r>
            <a:rPr lang="en-US" sz="2400" dirty="0" smtClean="0"/>
            <a:t> </a:t>
          </a:r>
          <a:r>
            <a:rPr lang="en-US" sz="2400" dirty="0" err="1" smtClean="0"/>
            <a:t>quán</a:t>
          </a:r>
          <a:r>
            <a:rPr lang="en-US" sz="2400" dirty="0" smtClean="0"/>
            <a:t> </a:t>
          </a:r>
          <a:r>
            <a:rPr lang="en-US" sz="2400" dirty="0" err="1" smtClean="0"/>
            <a:t>một</a:t>
          </a:r>
          <a:r>
            <a:rPr lang="en-US" sz="2400" dirty="0" smtClean="0"/>
            <a:t> </a:t>
          </a:r>
          <a:r>
            <a:rPr lang="en-US" sz="2400" dirty="0" err="1" smtClean="0"/>
            <a:t>chế</a:t>
          </a:r>
          <a:r>
            <a:rPr lang="en-US" sz="2400" dirty="0" smtClean="0"/>
            <a:t> </a:t>
          </a:r>
          <a:r>
            <a:rPr lang="en-US" sz="2400" dirty="0" err="1" smtClean="0"/>
            <a:t>độ</a:t>
          </a:r>
          <a:r>
            <a:rPr lang="en-US" sz="2400" dirty="0" smtClean="0"/>
            <a:t> </a:t>
          </a:r>
          <a:r>
            <a:rPr lang="en-US" sz="2400" dirty="0" err="1" smtClean="0"/>
            <a:t>pháp</a:t>
          </a:r>
          <a:r>
            <a:rPr lang="en-US" sz="2400" dirty="0" smtClean="0"/>
            <a:t> </a:t>
          </a:r>
          <a:r>
            <a:rPr lang="en-US" sz="2400" dirty="0" err="1" smtClean="0"/>
            <a:t>lý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doanh</a:t>
          </a:r>
          <a:r>
            <a:rPr lang="en-US" sz="2400" dirty="0" smtClean="0"/>
            <a:t> </a:t>
          </a:r>
          <a:r>
            <a:rPr lang="en-US" sz="2400" dirty="0" err="1" smtClean="0"/>
            <a:t>cho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doanh</a:t>
          </a:r>
          <a:r>
            <a:rPr lang="en-US" sz="2400" dirty="0" smtClean="0"/>
            <a:t> </a:t>
          </a:r>
          <a:r>
            <a:rPr lang="en-US" sz="2400" dirty="0" err="1" smtClean="0"/>
            <a:t>nghiệp</a:t>
          </a:r>
          <a:endParaRPr lang="en-US" sz="2400" dirty="0"/>
        </a:p>
      </dgm:t>
    </dgm:pt>
    <dgm:pt modelId="{64279E72-BAB7-42BC-932F-698840CA5883}" type="parTrans" cxnId="{05FB1637-1159-4D9E-A5DF-F0745546CF42}">
      <dgm:prSet/>
      <dgm:spPr/>
      <dgm:t>
        <a:bodyPr/>
        <a:lstStyle/>
        <a:p>
          <a:endParaRPr lang="en-US"/>
        </a:p>
      </dgm:t>
    </dgm:pt>
    <dgm:pt modelId="{3AB8AA3A-A37D-485D-903F-F33D7D5A9F5E}" type="sibTrans" cxnId="{05FB1637-1159-4D9E-A5DF-F0745546CF42}">
      <dgm:prSet/>
      <dgm:spPr/>
      <dgm:t>
        <a:bodyPr/>
        <a:lstStyle/>
        <a:p>
          <a:endParaRPr lang="en-US"/>
        </a:p>
      </dgm:t>
    </dgm:pt>
    <dgm:pt modelId="{00F8A0A0-D33D-4D52-AB17-86F2800B342E}">
      <dgm:prSet phldrT="[Text]" custT="1"/>
      <dgm:spPr/>
      <dgm:t>
        <a:bodyPr/>
        <a:lstStyle/>
        <a:p>
          <a:r>
            <a:rPr lang="en-US" sz="2400" i="1" dirty="0" err="1" smtClean="0"/>
            <a:t>Đối</a:t>
          </a:r>
          <a:r>
            <a:rPr lang="en-US" sz="2400" i="1" dirty="0" smtClean="0"/>
            <a:t> </a:t>
          </a:r>
          <a:r>
            <a:rPr lang="en-US" sz="2400" i="1" dirty="0" err="1" smtClean="0"/>
            <a:t>với</a:t>
          </a:r>
          <a:r>
            <a:rPr lang="en-US" sz="2400" i="1" dirty="0" smtClean="0"/>
            <a:t> </a:t>
          </a:r>
          <a:r>
            <a:rPr lang="en-US" sz="2400" i="1" dirty="0" err="1" smtClean="0"/>
            <a:t>doanh</a:t>
          </a:r>
          <a:r>
            <a:rPr lang="en-US" sz="2400" i="1" dirty="0" smtClean="0"/>
            <a:t> </a:t>
          </a:r>
          <a:r>
            <a:rPr lang="en-US" sz="2400" i="1" dirty="0" err="1" smtClean="0"/>
            <a:t>nghiệp</a:t>
          </a:r>
          <a:r>
            <a:rPr lang="en-US" sz="2400" i="1" dirty="0" smtClean="0"/>
            <a:t> </a:t>
          </a:r>
          <a:r>
            <a:rPr lang="en-US" sz="2400" i="1" dirty="0" err="1" smtClean="0"/>
            <a:t>nhà</a:t>
          </a:r>
          <a:r>
            <a:rPr lang="en-US" sz="2400" i="1" dirty="0" smtClean="0"/>
            <a:t> </a:t>
          </a:r>
          <a:r>
            <a:rPr lang="en-US" sz="2400" i="1" dirty="0" err="1" smtClean="0"/>
            <a:t>nước:</a:t>
          </a:r>
          <a:r>
            <a:rPr lang="en-US" sz="2400" dirty="0" err="1" smtClean="0"/>
            <a:t>đổi</a:t>
          </a:r>
          <a:r>
            <a:rPr lang="en-US" sz="2400" dirty="0" smtClean="0"/>
            <a:t> </a:t>
          </a:r>
          <a:r>
            <a:rPr lang="en-US" sz="2400" dirty="0" err="1" smtClean="0"/>
            <a:t>mới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nâng</a:t>
          </a:r>
          <a:r>
            <a:rPr lang="en-US" sz="2400" dirty="0" smtClean="0"/>
            <a:t> </a:t>
          </a:r>
          <a:r>
            <a:rPr lang="en-US" sz="2400" dirty="0" err="1" smtClean="0"/>
            <a:t>cao</a:t>
          </a:r>
          <a:r>
            <a:rPr lang="en-US" sz="2400" dirty="0" smtClean="0"/>
            <a:t> </a:t>
          </a:r>
          <a:r>
            <a:rPr lang="en-US" sz="2400" dirty="0" err="1" smtClean="0"/>
            <a:t>hiệu</a:t>
          </a:r>
          <a:r>
            <a:rPr lang="en-US" sz="2400" dirty="0" smtClean="0"/>
            <a:t> </a:t>
          </a:r>
          <a:r>
            <a:rPr lang="en-US" sz="2400" dirty="0" err="1" smtClean="0"/>
            <a:t>quả</a:t>
          </a:r>
          <a:r>
            <a:rPr lang="en-US" sz="2400" dirty="0" smtClean="0"/>
            <a:t>, </a:t>
          </a:r>
          <a:r>
            <a:rPr lang="en-US" sz="2400" dirty="0" err="1" smtClean="0"/>
            <a:t>đáp</a:t>
          </a:r>
          <a:r>
            <a:rPr lang="en-US" sz="2400" dirty="0" smtClean="0"/>
            <a:t> </a:t>
          </a:r>
          <a:r>
            <a:rPr lang="en-US" sz="2400" dirty="0" err="1" smtClean="0"/>
            <a:t>ứng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chuẩn</a:t>
          </a:r>
          <a:r>
            <a:rPr lang="en-US" sz="2400" dirty="0" smtClean="0"/>
            <a:t> </a:t>
          </a:r>
          <a:r>
            <a:rPr lang="en-US" sz="2400" dirty="0" err="1" smtClean="0"/>
            <a:t>mực</a:t>
          </a:r>
          <a:r>
            <a:rPr lang="en-US" sz="2400" dirty="0" smtClean="0"/>
            <a:t> </a:t>
          </a:r>
          <a:r>
            <a:rPr lang="en-US" sz="2400" dirty="0" err="1" smtClean="0"/>
            <a:t>quốc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quản</a:t>
          </a:r>
          <a:r>
            <a:rPr lang="en-US" sz="2400" dirty="0" smtClean="0"/>
            <a:t> </a:t>
          </a:r>
          <a:r>
            <a:rPr lang="en-US" sz="2400" dirty="0" err="1" smtClean="0"/>
            <a:t>trị</a:t>
          </a:r>
          <a:r>
            <a:rPr lang="en-US" sz="2400" dirty="0" smtClean="0"/>
            <a:t> </a:t>
          </a:r>
          <a:r>
            <a:rPr lang="en-US" sz="2400" dirty="0" err="1" smtClean="0"/>
            <a:t>doanh</a:t>
          </a:r>
          <a:r>
            <a:rPr lang="en-US" sz="2400" dirty="0" smtClean="0"/>
            <a:t> </a:t>
          </a:r>
          <a:r>
            <a:rPr lang="en-US" sz="2400" dirty="0" err="1" smtClean="0"/>
            <a:t>nghiệp</a:t>
          </a:r>
          <a:endParaRPr lang="en-US" sz="2400" dirty="0"/>
        </a:p>
      </dgm:t>
    </dgm:pt>
    <dgm:pt modelId="{81DA1513-D065-4C5E-B5D2-2F5691ACF1A3}" type="parTrans" cxnId="{859D334D-7C4C-4162-B73C-B740D11BFBC3}">
      <dgm:prSet/>
      <dgm:spPr/>
      <dgm:t>
        <a:bodyPr/>
        <a:lstStyle/>
        <a:p>
          <a:endParaRPr lang="en-US"/>
        </a:p>
      </dgm:t>
    </dgm:pt>
    <dgm:pt modelId="{8C629BC9-E9C5-473F-A48A-94F031E6053B}" type="sibTrans" cxnId="{859D334D-7C4C-4162-B73C-B740D11BFBC3}">
      <dgm:prSet/>
      <dgm:spPr/>
      <dgm:t>
        <a:bodyPr/>
        <a:lstStyle/>
        <a:p>
          <a:endParaRPr lang="en-US"/>
        </a:p>
      </dgm:t>
    </dgm:pt>
    <dgm:pt modelId="{BD7E8C49-4F00-44B4-9727-3542EC6317C1}">
      <dgm:prSet phldrT="[Text]" custT="1"/>
      <dgm:spPr/>
      <dgm:t>
        <a:bodyPr/>
        <a:lstStyle/>
        <a:p>
          <a:r>
            <a:rPr lang="en-US" sz="2400" i="1" dirty="0" err="1" smtClean="0"/>
            <a:t>Đối</a:t>
          </a:r>
          <a:r>
            <a:rPr lang="en-US" sz="2400" i="1" dirty="0" smtClean="0"/>
            <a:t> </a:t>
          </a:r>
          <a:r>
            <a:rPr lang="en-US" sz="2400" i="1" dirty="0" err="1" smtClean="0"/>
            <a:t>với</a:t>
          </a:r>
          <a:r>
            <a:rPr lang="en-US" sz="2400" i="1" dirty="0" smtClean="0"/>
            <a:t> </a:t>
          </a:r>
          <a:r>
            <a:rPr lang="en-US" sz="2400" i="1" dirty="0" err="1" smtClean="0"/>
            <a:t>kinh</a:t>
          </a:r>
          <a:r>
            <a:rPr lang="en-US" sz="2400" i="1" dirty="0" smtClean="0"/>
            <a:t> </a:t>
          </a:r>
          <a:r>
            <a:rPr lang="en-US" sz="2400" i="1" dirty="0" err="1" smtClean="0"/>
            <a:t>tế</a:t>
          </a:r>
          <a:r>
            <a:rPr lang="en-US" sz="2400" i="1" dirty="0" smtClean="0"/>
            <a:t> </a:t>
          </a:r>
          <a:r>
            <a:rPr lang="en-US" sz="2400" i="1" dirty="0" err="1" smtClean="0"/>
            <a:t>tư</a:t>
          </a:r>
          <a:r>
            <a:rPr lang="en-US" sz="2400" i="1" dirty="0" smtClean="0"/>
            <a:t> </a:t>
          </a:r>
          <a:r>
            <a:rPr lang="en-US" sz="2400" i="1" dirty="0" err="1" smtClean="0"/>
            <a:t>nhân</a:t>
          </a:r>
          <a:r>
            <a:rPr lang="en-US" sz="2400" i="1" dirty="0" smtClean="0"/>
            <a:t>:</a:t>
          </a:r>
          <a:r>
            <a:rPr lang="en-US" sz="2400" dirty="0" smtClean="0"/>
            <a:t>, </a:t>
          </a:r>
          <a:r>
            <a:rPr lang="en-US" sz="2400" dirty="0" err="1" smtClean="0"/>
            <a:t>tạo</a:t>
          </a:r>
          <a:r>
            <a:rPr lang="en-US" sz="2400" dirty="0" smtClean="0"/>
            <a:t> </a:t>
          </a:r>
          <a:r>
            <a:rPr lang="en-US" sz="2400" dirty="0" err="1" smtClean="0"/>
            <a:t>thuận</a:t>
          </a:r>
          <a:r>
            <a:rPr lang="en-US" sz="2400" dirty="0" smtClean="0"/>
            <a:t> </a:t>
          </a:r>
          <a:r>
            <a:rPr lang="en-US" sz="2400" dirty="0" err="1" smtClean="0"/>
            <a:t>lợi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khu</a:t>
          </a:r>
          <a:r>
            <a:rPr lang="en-US" sz="2400" dirty="0" smtClean="0"/>
            <a:t> </a:t>
          </a:r>
          <a:r>
            <a:rPr lang="en-US" sz="2400" dirty="0" err="1" smtClean="0"/>
            <a:t>vực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tư</a:t>
          </a:r>
          <a:r>
            <a:rPr lang="en-US" sz="2400" dirty="0" smtClean="0"/>
            <a:t> </a:t>
          </a:r>
          <a:r>
            <a:rPr lang="en-US" sz="2400" dirty="0" err="1" smtClean="0"/>
            <a:t>nhân</a:t>
          </a:r>
          <a:r>
            <a:rPr lang="en-US" sz="2400" dirty="0" smtClean="0"/>
            <a:t> </a:t>
          </a:r>
          <a:r>
            <a:rPr lang="en-US" sz="2400" dirty="0" err="1" smtClean="0"/>
            <a:t>thực</a:t>
          </a:r>
          <a:r>
            <a:rPr lang="en-US" sz="2400" dirty="0" smtClean="0"/>
            <a:t> </a:t>
          </a:r>
          <a:r>
            <a:rPr lang="en-US" sz="2400" dirty="0" err="1" smtClean="0"/>
            <a:t>sự</a:t>
          </a:r>
          <a:r>
            <a:rPr lang="en-US" sz="2400" dirty="0" smtClean="0"/>
            <a:t> </a:t>
          </a:r>
          <a:r>
            <a:rPr lang="en-US" sz="2400" dirty="0" err="1" smtClean="0"/>
            <a:t>trở</a:t>
          </a:r>
          <a:r>
            <a:rPr lang="en-US" sz="2400" dirty="0" smtClean="0"/>
            <a:t> </a:t>
          </a:r>
          <a:r>
            <a:rPr lang="en-US" sz="2400" dirty="0" err="1" smtClean="0"/>
            <a:t>thành</a:t>
          </a:r>
          <a:r>
            <a:rPr lang="en-US" sz="2400" dirty="0" smtClean="0"/>
            <a:t> </a:t>
          </a:r>
          <a:r>
            <a:rPr lang="en-US" sz="2400" dirty="0" err="1" smtClean="0"/>
            <a:t>một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r>
            <a:rPr lang="en-US" sz="2400" dirty="0" smtClean="0"/>
            <a:t> </a:t>
          </a:r>
          <a:r>
            <a:rPr lang="en-US" sz="2400" dirty="0" err="1" smtClean="0"/>
            <a:t>quan</a:t>
          </a:r>
          <a:r>
            <a:rPr lang="en-US" sz="2400" dirty="0" smtClean="0"/>
            <a:t> </a:t>
          </a:r>
          <a:r>
            <a:rPr lang="en-US" sz="2400" dirty="0" err="1" smtClean="0"/>
            <a:t>trọng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nền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endParaRPr lang="en-US" sz="2400" dirty="0"/>
        </a:p>
      </dgm:t>
    </dgm:pt>
    <dgm:pt modelId="{EEC23100-BC08-42ED-B099-8BD2C537F1F6}" type="parTrans" cxnId="{DE9E9FB4-7AFD-41AA-A70E-D939CC8EC7E9}">
      <dgm:prSet/>
      <dgm:spPr/>
      <dgm:t>
        <a:bodyPr/>
        <a:lstStyle/>
        <a:p>
          <a:endParaRPr lang="en-US"/>
        </a:p>
      </dgm:t>
    </dgm:pt>
    <dgm:pt modelId="{91CF0F6A-0197-4EFC-9564-E4566379B129}" type="sibTrans" cxnId="{DE9E9FB4-7AFD-41AA-A70E-D939CC8EC7E9}">
      <dgm:prSet/>
      <dgm:spPr/>
      <dgm:t>
        <a:bodyPr/>
        <a:lstStyle/>
        <a:p>
          <a:endParaRPr lang="en-US"/>
        </a:p>
      </dgm:t>
    </dgm:pt>
    <dgm:pt modelId="{20D84835-FA3B-43E0-86AA-23DE0DB73D6B}">
      <dgm:prSet phldrT="[Text]" custT="1"/>
      <dgm:spPr/>
      <dgm:t>
        <a:bodyPr/>
        <a:lstStyle/>
        <a:p>
          <a:r>
            <a:rPr lang="en-US" sz="2400" i="1" dirty="0" err="1" smtClean="0"/>
            <a:t>Đối</a:t>
          </a:r>
          <a:r>
            <a:rPr lang="en-US" sz="2400" i="1" dirty="0" smtClean="0"/>
            <a:t> </a:t>
          </a:r>
          <a:r>
            <a:rPr lang="en-US" sz="2400" i="1" dirty="0" err="1" smtClean="0"/>
            <a:t>với</a:t>
          </a:r>
          <a:r>
            <a:rPr lang="en-US" sz="2400" i="1" dirty="0" smtClean="0"/>
            <a:t> </a:t>
          </a:r>
          <a:r>
            <a:rPr lang="en-US" sz="2400" i="1" dirty="0" err="1" smtClean="0"/>
            <a:t>thành</a:t>
          </a:r>
          <a:r>
            <a:rPr lang="en-US" sz="2400" i="1" dirty="0" smtClean="0"/>
            <a:t> </a:t>
          </a:r>
          <a:r>
            <a:rPr lang="en-US" sz="2400" i="1" dirty="0" err="1" smtClean="0"/>
            <a:t>phần</a:t>
          </a:r>
          <a:r>
            <a:rPr lang="en-US" sz="2400" i="1" dirty="0" smtClean="0"/>
            <a:t> </a:t>
          </a:r>
          <a:r>
            <a:rPr lang="en-US" sz="2400" i="1" dirty="0" err="1" smtClean="0"/>
            <a:t>kinh</a:t>
          </a:r>
          <a:r>
            <a:rPr lang="en-US" sz="2400" i="1" dirty="0" smtClean="0"/>
            <a:t> </a:t>
          </a:r>
          <a:r>
            <a:rPr lang="en-US" sz="2400" i="1" dirty="0" err="1" smtClean="0"/>
            <a:t>tế</a:t>
          </a:r>
          <a:r>
            <a:rPr lang="en-US" sz="2400" i="1" dirty="0" smtClean="0"/>
            <a:t> </a:t>
          </a:r>
          <a:r>
            <a:rPr lang="en-US" sz="2400" i="1" dirty="0" err="1" smtClean="0"/>
            <a:t>có</a:t>
          </a:r>
          <a:r>
            <a:rPr lang="en-US" sz="2400" i="1" dirty="0" smtClean="0"/>
            <a:t> </a:t>
          </a:r>
          <a:r>
            <a:rPr lang="en-US" sz="2400" i="1" dirty="0" err="1" smtClean="0"/>
            <a:t>vốn</a:t>
          </a:r>
          <a:r>
            <a:rPr lang="en-US" sz="2400" i="1" dirty="0" smtClean="0"/>
            <a:t> </a:t>
          </a:r>
          <a:r>
            <a:rPr lang="en-US" sz="2400" i="1" dirty="0" err="1" smtClean="0"/>
            <a:t>đầu</a:t>
          </a:r>
          <a:r>
            <a:rPr lang="en-US" sz="2400" i="1" dirty="0" smtClean="0"/>
            <a:t> </a:t>
          </a:r>
          <a:r>
            <a:rPr lang="en-US" sz="2400" i="1" dirty="0" err="1" smtClean="0"/>
            <a:t>tư</a:t>
          </a:r>
          <a:r>
            <a:rPr lang="en-US" sz="2400" i="1" dirty="0" smtClean="0"/>
            <a:t> </a:t>
          </a:r>
          <a:r>
            <a:rPr lang="en-US" sz="2400" i="1" dirty="0" err="1" smtClean="0"/>
            <a:t>nước</a:t>
          </a:r>
          <a:r>
            <a:rPr lang="en-US" sz="2400" i="1" dirty="0" smtClean="0"/>
            <a:t> </a:t>
          </a:r>
          <a:r>
            <a:rPr lang="en-US" sz="2400" i="1" dirty="0" err="1" smtClean="0"/>
            <a:t>ngoài</a:t>
          </a:r>
          <a:r>
            <a:rPr lang="en-US" sz="2400" dirty="0" smtClean="0"/>
            <a:t>: </a:t>
          </a:r>
          <a:r>
            <a:rPr lang="en-US" sz="2400" dirty="0" err="1" smtClean="0"/>
            <a:t>Nâng</a:t>
          </a:r>
          <a:r>
            <a:rPr lang="en-US" sz="2400" dirty="0" smtClean="0"/>
            <a:t> </a:t>
          </a:r>
          <a:r>
            <a:rPr lang="en-US" sz="2400" dirty="0" err="1" smtClean="0"/>
            <a:t>cao</a:t>
          </a:r>
          <a:r>
            <a:rPr lang="en-US" sz="2400" dirty="0" smtClean="0"/>
            <a:t> </a:t>
          </a:r>
          <a:r>
            <a:rPr lang="en-US" sz="2400" dirty="0" err="1" smtClean="0"/>
            <a:t>hiệu</a:t>
          </a:r>
          <a:r>
            <a:rPr lang="en-US" sz="2400" dirty="0" smtClean="0"/>
            <a:t> </a:t>
          </a:r>
          <a:r>
            <a:rPr lang="en-US" sz="2400" dirty="0" err="1" smtClean="0"/>
            <a:t>quả</a:t>
          </a:r>
          <a:r>
            <a:rPr lang="en-US" sz="2400" dirty="0" smtClean="0"/>
            <a:t> </a:t>
          </a:r>
          <a:r>
            <a:rPr lang="en-US" sz="2400" dirty="0" err="1" smtClean="0"/>
            <a:t>thu</a:t>
          </a:r>
          <a:r>
            <a:rPr lang="en-US" sz="2400" dirty="0" smtClean="0"/>
            <a:t> </a:t>
          </a:r>
          <a:r>
            <a:rPr lang="en-US" sz="2400" dirty="0" err="1" smtClean="0"/>
            <a:t>hút</a:t>
          </a:r>
          <a:r>
            <a:rPr lang="en-US" sz="2400" dirty="0" smtClean="0"/>
            <a:t> </a:t>
          </a:r>
          <a:r>
            <a:rPr lang="en-US" sz="2400" dirty="0" err="1" smtClean="0"/>
            <a:t>đầu</a:t>
          </a:r>
          <a:r>
            <a:rPr lang="en-US" sz="2400" dirty="0" smtClean="0"/>
            <a:t> </a:t>
          </a:r>
          <a:r>
            <a:rPr lang="en-US" sz="2400" dirty="0" err="1" smtClean="0"/>
            <a:t>tư</a:t>
          </a:r>
          <a:r>
            <a:rPr lang="en-US" sz="2400" dirty="0" smtClean="0"/>
            <a:t> </a:t>
          </a:r>
          <a:r>
            <a:rPr lang="en-US" sz="2400" dirty="0" err="1" smtClean="0"/>
            <a:t>trực</a:t>
          </a:r>
          <a:r>
            <a:rPr lang="en-US" sz="2400" dirty="0" smtClean="0"/>
            <a:t> </a:t>
          </a:r>
          <a:r>
            <a:rPr lang="en-US" sz="2400" dirty="0" err="1" smtClean="0"/>
            <a:t>tiếp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nước</a:t>
          </a:r>
          <a:r>
            <a:rPr lang="en-US" sz="2400" dirty="0" smtClean="0"/>
            <a:t> </a:t>
          </a:r>
          <a:r>
            <a:rPr lang="en-US" sz="2400" dirty="0" err="1" smtClean="0"/>
            <a:t>ngoài</a:t>
          </a:r>
          <a:r>
            <a:rPr lang="en-US" sz="2400" dirty="0" smtClean="0"/>
            <a:t>, </a:t>
          </a:r>
          <a:r>
            <a:rPr lang="en-US" sz="2400" dirty="0" err="1" smtClean="0"/>
            <a:t>chú</a:t>
          </a:r>
          <a:r>
            <a:rPr lang="en-US" sz="2400" dirty="0" smtClean="0"/>
            <a:t> </a:t>
          </a:r>
          <a:r>
            <a:rPr lang="en-US" sz="2400" dirty="0" err="1" smtClean="0"/>
            <a:t>trọng</a:t>
          </a:r>
          <a:r>
            <a:rPr lang="en-US" sz="2400" dirty="0" smtClean="0"/>
            <a:t> </a:t>
          </a:r>
          <a:r>
            <a:rPr lang="en-US" sz="2400" dirty="0" err="1" smtClean="0"/>
            <a:t>chuyển</a:t>
          </a:r>
          <a:r>
            <a:rPr lang="en-US" sz="2400" dirty="0" smtClean="0"/>
            <a:t> </a:t>
          </a:r>
          <a:r>
            <a:rPr lang="en-US" sz="2400" dirty="0" err="1" smtClean="0"/>
            <a:t>giao</a:t>
          </a:r>
          <a:r>
            <a:rPr lang="en-US" sz="2400" dirty="0" smtClean="0"/>
            <a:t>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nghệ</a:t>
          </a:r>
          <a:r>
            <a:rPr lang="en-US" sz="2400" dirty="0" smtClean="0"/>
            <a:t>..</a:t>
          </a:r>
          <a:endParaRPr lang="en-US" sz="2400" dirty="0"/>
        </a:p>
      </dgm:t>
    </dgm:pt>
    <dgm:pt modelId="{D234DA84-7F1F-48E9-85D0-6522F2B5E041}" type="parTrans" cxnId="{5A7C3E4F-E019-4996-8375-C4932BDEEE23}">
      <dgm:prSet/>
      <dgm:spPr/>
      <dgm:t>
        <a:bodyPr/>
        <a:lstStyle/>
        <a:p>
          <a:endParaRPr lang="en-US"/>
        </a:p>
      </dgm:t>
    </dgm:pt>
    <dgm:pt modelId="{F55F1AB1-CCA2-45A2-9AAF-58279FDBC43A}" type="sibTrans" cxnId="{5A7C3E4F-E019-4996-8375-C4932BDEEE23}">
      <dgm:prSet/>
      <dgm:spPr/>
      <dgm:t>
        <a:bodyPr/>
        <a:lstStyle/>
        <a:p>
          <a:endParaRPr lang="en-US"/>
        </a:p>
      </dgm:t>
    </dgm:pt>
    <dgm:pt modelId="{504158D4-8796-49B3-9A31-DD23B8817CA3}">
      <dgm:prSet phldrT="[Text]" custT="1"/>
      <dgm:spPr/>
      <dgm:t>
        <a:bodyPr/>
        <a:lstStyle/>
        <a:p>
          <a:r>
            <a:rPr lang="en-US" sz="2400" i="1" smtClean="0"/>
            <a:t>Đối với kinh tế tập thể</a:t>
          </a:r>
          <a:r>
            <a:rPr lang="en-US" sz="2400" smtClean="0"/>
            <a:t>:  Nhà nước có cơ chế, chính sách hỗ trợ tiếp cận nguồn vốn, đào tạo nguồn nhân lực, ..</a:t>
          </a:r>
          <a:endParaRPr lang="en-US" sz="2400" dirty="0"/>
        </a:p>
      </dgm:t>
    </dgm:pt>
    <dgm:pt modelId="{9F972D89-CDF9-480D-AD9C-A7ED9D868B53}" type="parTrans" cxnId="{B949ABEE-0CB0-4388-9253-938448E4E5D2}">
      <dgm:prSet/>
      <dgm:spPr/>
      <dgm:t>
        <a:bodyPr/>
        <a:lstStyle/>
        <a:p>
          <a:endParaRPr lang="en-US"/>
        </a:p>
      </dgm:t>
    </dgm:pt>
    <dgm:pt modelId="{1B8C7DC5-EC9C-41E6-972F-F8C34F71422A}" type="sibTrans" cxnId="{B949ABEE-0CB0-4388-9253-938448E4E5D2}">
      <dgm:prSet/>
      <dgm:spPr/>
      <dgm:t>
        <a:bodyPr/>
        <a:lstStyle/>
        <a:p>
          <a:endParaRPr lang="en-US"/>
        </a:p>
      </dgm:t>
    </dgm:pt>
    <dgm:pt modelId="{F9FE78F6-BD43-4F14-A8D4-6447812FDA8B}" type="pres">
      <dgm:prSet presAssocID="{6464B92E-C541-45D5-AC0A-BC6201CE79F4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D0A7CE0-E604-44AD-BDB5-985197091F3F}" type="pres">
      <dgm:prSet presAssocID="{E68DC1C3-BEF3-4D72-AC24-A49CE50C49D5}" presName="root" presStyleCnt="0"/>
      <dgm:spPr/>
    </dgm:pt>
    <dgm:pt modelId="{6386F439-9374-472B-BD63-88590BFF901C}" type="pres">
      <dgm:prSet presAssocID="{E68DC1C3-BEF3-4D72-AC24-A49CE50C49D5}" presName="rootComposite" presStyleCnt="0"/>
      <dgm:spPr/>
    </dgm:pt>
    <dgm:pt modelId="{1599588F-5EAC-4B77-8ABF-C2D0F120777E}" type="pres">
      <dgm:prSet presAssocID="{E68DC1C3-BEF3-4D72-AC24-A49CE50C49D5}" presName="rootText" presStyleLbl="node1" presStyleIdx="0" presStyleCnt="1" custScaleX="750183" custLinFactNeighborX="1055" custLinFactNeighborY="-90736"/>
      <dgm:spPr/>
      <dgm:t>
        <a:bodyPr/>
        <a:lstStyle/>
        <a:p>
          <a:endParaRPr lang="en-US"/>
        </a:p>
      </dgm:t>
    </dgm:pt>
    <dgm:pt modelId="{CD8360FC-EE6A-4727-ABAF-AD021272516F}" type="pres">
      <dgm:prSet presAssocID="{E68DC1C3-BEF3-4D72-AC24-A49CE50C49D5}" presName="rootConnector" presStyleLbl="node1" presStyleIdx="0" presStyleCnt="1"/>
      <dgm:spPr/>
    </dgm:pt>
    <dgm:pt modelId="{43196A1C-E368-44C1-B2FE-8EF882F6F35B}" type="pres">
      <dgm:prSet presAssocID="{E68DC1C3-BEF3-4D72-AC24-A49CE50C49D5}" presName="childShape" presStyleCnt="0"/>
      <dgm:spPr/>
    </dgm:pt>
    <dgm:pt modelId="{0D0CE02C-D01A-4AF9-865D-7E1F6863DA3C}" type="pres">
      <dgm:prSet presAssocID="{64279E72-BAB7-42BC-932F-698840CA5883}" presName="Name13" presStyleLbl="parChTrans1D2" presStyleIdx="0" presStyleCnt="5" custSzX="1143513"/>
      <dgm:spPr/>
    </dgm:pt>
    <dgm:pt modelId="{7BA84618-20DF-4B2D-9C3B-236646CA0E33}" type="pres">
      <dgm:prSet presAssocID="{5580499B-621D-4B2E-AD69-50B49D04AD7F}" presName="childText" presStyleLbl="bgAcc1" presStyleIdx="0" presStyleCnt="5" custScaleX="7668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B32028-28EC-448C-9674-3037379ADB7C}" type="pres">
      <dgm:prSet presAssocID="{81DA1513-D065-4C5E-B5D2-2F5691ACF1A3}" presName="Name13" presStyleLbl="parChTrans1D2" presStyleIdx="1" presStyleCnt="5" custSzX="1143513"/>
      <dgm:spPr/>
    </dgm:pt>
    <dgm:pt modelId="{8A08F05A-8FB0-4540-BA85-869DA271D4D5}" type="pres">
      <dgm:prSet presAssocID="{00F8A0A0-D33D-4D52-AB17-86F2800B342E}" presName="childText" presStyleLbl="bgAcc1" presStyleIdx="1" presStyleCnt="5" custScaleX="7668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9BE8DD-7387-408D-8809-A117062C4AE5}" type="pres">
      <dgm:prSet presAssocID="{9F972D89-CDF9-480D-AD9C-A7ED9D868B53}" presName="Name13" presStyleLbl="parChTrans1D2" presStyleIdx="2" presStyleCnt="5" custSzX="1143513"/>
      <dgm:spPr/>
    </dgm:pt>
    <dgm:pt modelId="{B41F1F6F-5470-4651-B9B3-A37E007C10AC}" type="pres">
      <dgm:prSet presAssocID="{504158D4-8796-49B3-9A31-DD23B8817CA3}" presName="childText" presStyleLbl="bgAcc1" presStyleIdx="2" presStyleCnt="5" custScaleX="766868">
        <dgm:presLayoutVars>
          <dgm:bulletEnabled val="1"/>
        </dgm:presLayoutVars>
      </dgm:prSet>
      <dgm:spPr/>
    </dgm:pt>
    <dgm:pt modelId="{6344F2D1-B361-460E-A803-8F67EC9AB252}" type="pres">
      <dgm:prSet presAssocID="{EEC23100-BC08-42ED-B099-8BD2C537F1F6}" presName="Name13" presStyleLbl="parChTrans1D2" presStyleIdx="3" presStyleCnt="5" custSzX="1143513"/>
      <dgm:spPr/>
    </dgm:pt>
    <dgm:pt modelId="{C6558876-0E82-413B-8935-CA422D533D3F}" type="pres">
      <dgm:prSet presAssocID="{BD7E8C49-4F00-44B4-9727-3542EC6317C1}" presName="childText" presStyleLbl="bgAcc1" presStyleIdx="3" presStyleCnt="5" custScaleX="7668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A18DA5-058C-4EE1-9A86-773CD9842525}" type="pres">
      <dgm:prSet presAssocID="{D234DA84-7F1F-48E9-85D0-6522F2B5E041}" presName="Name13" presStyleLbl="parChTrans1D2" presStyleIdx="4" presStyleCnt="5" custSzX="1143513"/>
      <dgm:spPr/>
    </dgm:pt>
    <dgm:pt modelId="{54A62CA5-5D37-4831-B43B-DC98F47E21D3}" type="pres">
      <dgm:prSet presAssocID="{20D84835-FA3B-43E0-86AA-23DE0DB73D6B}" presName="childText" presStyleLbl="bgAcc1" presStyleIdx="4" presStyleCnt="5" custScaleX="7668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1E76BD-6914-4B9F-BE3F-0EDCC971DAB5}" type="presOf" srcId="{5580499B-621D-4B2E-AD69-50B49D04AD7F}" destId="{7BA84618-20DF-4B2D-9C3B-236646CA0E33}" srcOrd="0" destOrd="0" presId="urn:microsoft.com/office/officeart/2005/8/layout/hierarchy3"/>
    <dgm:cxn modelId="{FE7B4BBD-F7F1-4975-A53A-926386F50CB6}" type="presOf" srcId="{E68DC1C3-BEF3-4D72-AC24-A49CE50C49D5}" destId="{CD8360FC-EE6A-4727-ABAF-AD021272516F}" srcOrd="1" destOrd="0" presId="urn:microsoft.com/office/officeart/2005/8/layout/hierarchy3"/>
    <dgm:cxn modelId="{05FB1637-1159-4D9E-A5DF-F0745546CF42}" srcId="{E68DC1C3-BEF3-4D72-AC24-A49CE50C49D5}" destId="{5580499B-621D-4B2E-AD69-50B49D04AD7F}" srcOrd="0" destOrd="0" parTransId="{64279E72-BAB7-42BC-932F-698840CA5883}" sibTransId="{3AB8AA3A-A37D-485D-903F-F33D7D5A9F5E}"/>
    <dgm:cxn modelId="{5BB7DC1B-256C-418E-92B6-CFC29861440F}" type="presOf" srcId="{BD7E8C49-4F00-44B4-9727-3542EC6317C1}" destId="{C6558876-0E82-413B-8935-CA422D533D3F}" srcOrd="0" destOrd="0" presId="urn:microsoft.com/office/officeart/2005/8/layout/hierarchy3"/>
    <dgm:cxn modelId="{DE9E9FB4-7AFD-41AA-A70E-D939CC8EC7E9}" srcId="{E68DC1C3-BEF3-4D72-AC24-A49CE50C49D5}" destId="{BD7E8C49-4F00-44B4-9727-3542EC6317C1}" srcOrd="3" destOrd="0" parTransId="{EEC23100-BC08-42ED-B099-8BD2C537F1F6}" sibTransId="{91CF0F6A-0197-4EFC-9564-E4566379B129}"/>
    <dgm:cxn modelId="{35FE1F15-864C-41B1-99F3-734F7E090595}" type="presOf" srcId="{EEC23100-BC08-42ED-B099-8BD2C537F1F6}" destId="{6344F2D1-B361-460E-A803-8F67EC9AB252}" srcOrd="0" destOrd="0" presId="urn:microsoft.com/office/officeart/2005/8/layout/hierarchy3"/>
    <dgm:cxn modelId="{0A7206F7-4D67-4E1F-A8F4-7521357F8D32}" type="presOf" srcId="{504158D4-8796-49B3-9A31-DD23B8817CA3}" destId="{B41F1F6F-5470-4651-B9B3-A37E007C10AC}" srcOrd="0" destOrd="0" presId="urn:microsoft.com/office/officeart/2005/8/layout/hierarchy3"/>
    <dgm:cxn modelId="{0A96A4EE-258B-47F0-B99B-D4DE9F8C23CC}" type="presOf" srcId="{64279E72-BAB7-42BC-932F-698840CA5883}" destId="{0D0CE02C-D01A-4AF9-865D-7E1F6863DA3C}" srcOrd="0" destOrd="0" presId="urn:microsoft.com/office/officeart/2005/8/layout/hierarchy3"/>
    <dgm:cxn modelId="{859D334D-7C4C-4162-B73C-B740D11BFBC3}" srcId="{E68DC1C3-BEF3-4D72-AC24-A49CE50C49D5}" destId="{00F8A0A0-D33D-4D52-AB17-86F2800B342E}" srcOrd="1" destOrd="0" parTransId="{81DA1513-D065-4C5E-B5D2-2F5691ACF1A3}" sibTransId="{8C629BC9-E9C5-473F-A48A-94F031E6053B}"/>
    <dgm:cxn modelId="{C7BC1C9F-6079-4BDD-BF19-46F3D474CEA5}" type="presOf" srcId="{E68DC1C3-BEF3-4D72-AC24-A49CE50C49D5}" destId="{1599588F-5EAC-4B77-8ABF-C2D0F120777E}" srcOrd="0" destOrd="0" presId="urn:microsoft.com/office/officeart/2005/8/layout/hierarchy3"/>
    <dgm:cxn modelId="{B949ABEE-0CB0-4388-9253-938448E4E5D2}" srcId="{E68DC1C3-BEF3-4D72-AC24-A49CE50C49D5}" destId="{504158D4-8796-49B3-9A31-DD23B8817CA3}" srcOrd="2" destOrd="0" parTransId="{9F972D89-CDF9-480D-AD9C-A7ED9D868B53}" sibTransId="{1B8C7DC5-EC9C-41E6-972F-F8C34F71422A}"/>
    <dgm:cxn modelId="{FF139645-1CE6-447C-8005-C67DEC9A0C29}" type="presOf" srcId="{81DA1513-D065-4C5E-B5D2-2F5691ACF1A3}" destId="{07B32028-28EC-448C-9674-3037379ADB7C}" srcOrd="0" destOrd="0" presId="urn:microsoft.com/office/officeart/2005/8/layout/hierarchy3"/>
    <dgm:cxn modelId="{71D7B986-9FF3-4A12-89A2-0BC2EEB5D018}" srcId="{6464B92E-C541-45D5-AC0A-BC6201CE79F4}" destId="{E68DC1C3-BEF3-4D72-AC24-A49CE50C49D5}" srcOrd="0" destOrd="0" parTransId="{6160EB62-9E9B-427B-8E09-527C53ADE7BA}" sibTransId="{59AB42A8-1D1A-4C97-9063-591F15A43FD1}"/>
    <dgm:cxn modelId="{FB7E63DB-32F3-41D9-A091-6C1C89AEFCDB}" type="presOf" srcId="{00F8A0A0-D33D-4D52-AB17-86F2800B342E}" destId="{8A08F05A-8FB0-4540-BA85-869DA271D4D5}" srcOrd="0" destOrd="0" presId="urn:microsoft.com/office/officeart/2005/8/layout/hierarchy3"/>
    <dgm:cxn modelId="{1C74C4F7-FC27-442E-B7EA-5DBFC741707C}" type="presOf" srcId="{20D84835-FA3B-43E0-86AA-23DE0DB73D6B}" destId="{54A62CA5-5D37-4831-B43B-DC98F47E21D3}" srcOrd="0" destOrd="0" presId="urn:microsoft.com/office/officeart/2005/8/layout/hierarchy3"/>
    <dgm:cxn modelId="{5A7C3E4F-E019-4996-8375-C4932BDEEE23}" srcId="{E68DC1C3-BEF3-4D72-AC24-A49CE50C49D5}" destId="{20D84835-FA3B-43E0-86AA-23DE0DB73D6B}" srcOrd="4" destOrd="0" parTransId="{D234DA84-7F1F-48E9-85D0-6522F2B5E041}" sibTransId="{F55F1AB1-CCA2-45A2-9AAF-58279FDBC43A}"/>
    <dgm:cxn modelId="{CB56F928-FBD2-4428-A619-1ABA12584AF7}" type="presOf" srcId="{6464B92E-C541-45D5-AC0A-BC6201CE79F4}" destId="{F9FE78F6-BD43-4F14-A8D4-6447812FDA8B}" srcOrd="0" destOrd="0" presId="urn:microsoft.com/office/officeart/2005/8/layout/hierarchy3"/>
    <dgm:cxn modelId="{AEC567BD-0157-4D90-9562-99B71A1640D1}" type="presOf" srcId="{9F972D89-CDF9-480D-AD9C-A7ED9D868B53}" destId="{5F9BE8DD-7387-408D-8809-A117062C4AE5}" srcOrd="0" destOrd="0" presId="urn:microsoft.com/office/officeart/2005/8/layout/hierarchy3"/>
    <dgm:cxn modelId="{0B977755-B4F1-406A-A2DA-85F57BEA8025}" type="presOf" srcId="{D234DA84-7F1F-48E9-85D0-6522F2B5E041}" destId="{A1A18DA5-058C-4EE1-9A86-773CD9842525}" srcOrd="0" destOrd="0" presId="urn:microsoft.com/office/officeart/2005/8/layout/hierarchy3"/>
    <dgm:cxn modelId="{B5E5022B-9AE6-4620-8D59-D5A0A3C59164}" type="presParOf" srcId="{F9FE78F6-BD43-4F14-A8D4-6447812FDA8B}" destId="{FD0A7CE0-E604-44AD-BDB5-985197091F3F}" srcOrd="0" destOrd="0" presId="urn:microsoft.com/office/officeart/2005/8/layout/hierarchy3"/>
    <dgm:cxn modelId="{2135F9EA-B724-4199-8B80-45C91CFED633}" type="presParOf" srcId="{FD0A7CE0-E604-44AD-BDB5-985197091F3F}" destId="{6386F439-9374-472B-BD63-88590BFF901C}" srcOrd="0" destOrd="0" presId="urn:microsoft.com/office/officeart/2005/8/layout/hierarchy3"/>
    <dgm:cxn modelId="{C9973562-6B28-4BE9-9139-D74EB5AD7837}" type="presParOf" srcId="{6386F439-9374-472B-BD63-88590BFF901C}" destId="{1599588F-5EAC-4B77-8ABF-C2D0F120777E}" srcOrd="0" destOrd="0" presId="urn:microsoft.com/office/officeart/2005/8/layout/hierarchy3"/>
    <dgm:cxn modelId="{BEC32956-9002-4605-B9BD-2217279C93F4}" type="presParOf" srcId="{6386F439-9374-472B-BD63-88590BFF901C}" destId="{CD8360FC-EE6A-4727-ABAF-AD021272516F}" srcOrd="1" destOrd="0" presId="urn:microsoft.com/office/officeart/2005/8/layout/hierarchy3"/>
    <dgm:cxn modelId="{02974591-D8FF-474B-8F59-138276C9D61E}" type="presParOf" srcId="{FD0A7CE0-E604-44AD-BDB5-985197091F3F}" destId="{43196A1C-E368-44C1-B2FE-8EF882F6F35B}" srcOrd="1" destOrd="0" presId="urn:microsoft.com/office/officeart/2005/8/layout/hierarchy3"/>
    <dgm:cxn modelId="{C286AC63-9646-4095-A26B-477F02A34492}" type="presParOf" srcId="{43196A1C-E368-44C1-B2FE-8EF882F6F35B}" destId="{0D0CE02C-D01A-4AF9-865D-7E1F6863DA3C}" srcOrd="0" destOrd="0" presId="urn:microsoft.com/office/officeart/2005/8/layout/hierarchy3"/>
    <dgm:cxn modelId="{3A5348D3-BC0D-462C-9EA4-964421709B89}" type="presParOf" srcId="{43196A1C-E368-44C1-B2FE-8EF882F6F35B}" destId="{7BA84618-20DF-4B2D-9C3B-236646CA0E33}" srcOrd="1" destOrd="0" presId="urn:microsoft.com/office/officeart/2005/8/layout/hierarchy3"/>
    <dgm:cxn modelId="{77EFA89C-94FB-4713-AACE-51D20CB32219}" type="presParOf" srcId="{43196A1C-E368-44C1-B2FE-8EF882F6F35B}" destId="{07B32028-28EC-448C-9674-3037379ADB7C}" srcOrd="2" destOrd="0" presId="urn:microsoft.com/office/officeart/2005/8/layout/hierarchy3"/>
    <dgm:cxn modelId="{86746360-D558-45F6-9E8D-8B518E29A564}" type="presParOf" srcId="{43196A1C-E368-44C1-B2FE-8EF882F6F35B}" destId="{8A08F05A-8FB0-4540-BA85-869DA271D4D5}" srcOrd="3" destOrd="0" presId="urn:microsoft.com/office/officeart/2005/8/layout/hierarchy3"/>
    <dgm:cxn modelId="{41C1E977-ABFA-41D2-955D-F803E8FC9057}" type="presParOf" srcId="{43196A1C-E368-44C1-B2FE-8EF882F6F35B}" destId="{5F9BE8DD-7387-408D-8809-A117062C4AE5}" srcOrd="4" destOrd="0" presId="urn:microsoft.com/office/officeart/2005/8/layout/hierarchy3"/>
    <dgm:cxn modelId="{BD064773-81B1-4733-B1A3-836E86331612}" type="presParOf" srcId="{43196A1C-E368-44C1-B2FE-8EF882F6F35B}" destId="{B41F1F6F-5470-4651-B9B3-A37E007C10AC}" srcOrd="5" destOrd="0" presId="urn:microsoft.com/office/officeart/2005/8/layout/hierarchy3"/>
    <dgm:cxn modelId="{D43829D0-777A-43CC-B8CA-82BC91E54292}" type="presParOf" srcId="{43196A1C-E368-44C1-B2FE-8EF882F6F35B}" destId="{6344F2D1-B361-460E-A803-8F67EC9AB252}" srcOrd="6" destOrd="0" presId="urn:microsoft.com/office/officeart/2005/8/layout/hierarchy3"/>
    <dgm:cxn modelId="{E9538345-5E4E-4BF6-9129-591F8BE65103}" type="presParOf" srcId="{43196A1C-E368-44C1-B2FE-8EF882F6F35B}" destId="{C6558876-0E82-413B-8935-CA422D533D3F}" srcOrd="7" destOrd="0" presId="urn:microsoft.com/office/officeart/2005/8/layout/hierarchy3"/>
    <dgm:cxn modelId="{AE729AFC-F514-4350-8966-C4285949E053}" type="presParOf" srcId="{43196A1C-E368-44C1-B2FE-8EF882F6F35B}" destId="{A1A18DA5-058C-4EE1-9A86-773CD9842525}" srcOrd="8" destOrd="0" presId="urn:microsoft.com/office/officeart/2005/8/layout/hierarchy3"/>
    <dgm:cxn modelId="{BC14A656-71A7-4877-97CC-3755330E35D7}" type="presParOf" srcId="{43196A1C-E368-44C1-B2FE-8EF882F6F35B}" destId="{54A62CA5-5D37-4831-B43B-DC98F47E21D3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A139F57-CE46-498E-BCFC-B944D3CBFF0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548DCE-02EB-4BE7-9580-B9CA194AEF02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vi-VN" sz="2400" dirty="0" smtClean="0">
              <a:solidFill>
                <a:srgbClr val="FF0000"/>
              </a:solidFill>
            </a:rPr>
            <a:t>Hoàn thiện thể chế phát triển đồng bộ các yếu tố thị trường và các loại thị trường</a:t>
          </a:r>
          <a:endParaRPr lang="en-US" sz="2400" dirty="0">
            <a:solidFill>
              <a:srgbClr val="FF0000"/>
            </a:solidFill>
          </a:endParaRPr>
        </a:p>
      </dgm:t>
    </dgm:pt>
    <dgm:pt modelId="{DE4653B9-AA2D-405B-95F0-10AF350CA018}" type="parTrans" cxnId="{3F01D654-EA58-4BAC-8A2A-2B4A5AC19B29}">
      <dgm:prSet/>
      <dgm:spPr/>
      <dgm:t>
        <a:bodyPr/>
        <a:lstStyle/>
        <a:p>
          <a:endParaRPr lang="en-US"/>
        </a:p>
      </dgm:t>
    </dgm:pt>
    <dgm:pt modelId="{199E81E7-467A-435C-92A8-16CBCCB6E743}" type="sibTrans" cxnId="{3F01D654-EA58-4BAC-8A2A-2B4A5AC19B29}">
      <dgm:prSet/>
      <dgm:spPr/>
      <dgm:t>
        <a:bodyPr/>
        <a:lstStyle/>
        <a:p>
          <a:endParaRPr lang="en-US"/>
        </a:p>
      </dgm:t>
    </dgm:pt>
    <dgm:pt modelId="{85620CE9-6E45-43DC-B2CF-43A1E530DF40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thể</a:t>
          </a:r>
          <a:r>
            <a:rPr lang="en-US" sz="2400" dirty="0" smtClean="0"/>
            <a:t> </a:t>
          </a:r>
          <a:r>
            <a:rPr lang="en-US" sz="2400" dirty="0" err="1" smtClean="0"/>
            <a:t>chế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đồng</a:t>
          </a:r>
          <a:r>
            <a:rPr lang="en-US" sz="2400" dirty="0" smtClean="0"/>
            <a:t> </a:t>
          </a:r>
          <a:r>
            <a:rPr lang="en-US" sz="2400" dirty="0" err="1" smtClean="0"/>
            <a:t>bộ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yếu</a:t>
          </a:r>
          <a:r>
            <a:rPr lang="en-US" sz="2400" dirty="0" smtClean="0"/>
            <a:t> </a:t>
          </a:r>
          <a:r>
            <a:rPr lang="en-US" sz="2400" dirty="0" err="1" smtClean="0"/>
            <a:t>tố</a:t>
          </a:r>
          <a:r>
            <a:rPr lang="en-US" sz="2400" dirty="0" smtClean="0"/>
            <a:t> </a:t>
          </a:r>
          <a:r>
            <a:rPr lang="en-US" sz="2400" dirty="0" err="1" smtClean="0"/>
            <a:t>thị</a:t>
          </a:r>
          <a:r>
            <a:rPr lang="en-US" sz="2400" dirty="0" smtClean="0"/>
            <a:t> </a:t>
          </a:r>
          <a:r>
            <a:rPr lang="en-US" sz="2400" dirty="0" err="1" smtClean="0"/>
            <a:t>trường</a:t>
          </a:r>
          <a:endParaRPr lang="en-US" sz="2400" dirty="0"/>
        </a:p>
      </dgm:t>
    </dgm:pt>
    <dgm:pt modelId="{06DC82DA-77B2-4826-9FD7-56C61773F6B9}" type="parTrans" cxnId="{EE14B9D0-00C4-47A8-BD50-1D51E0B7EA3F}">
      <dgm:prSet/>
      <dgm:spPr/>
      <dgm:t>
        <a:bodyPr/>
        <a:lstStyle/>
        <a:p>
          <a:endParaRPr lang="en-US"/>
        </a:p>
      </dgm:t>
    </dgm:pt>
    <dgm:pt modelId="{4B655C1C-4171-4C7B-902B-F7B8663381B9}" type="sibTrans" cxnId="{EE14B9D0-00C4-47A8-BD50-1D51E0B7EA3F}">
      <dgm:prSet/>
      <dgm:spPr/>
      <dgm:t>
        <a:bodyPr/>
        <a:lstStyle/>
        <a:p>
          <a:endParaRPr lang="en-US"/>
        </a:p>
      </dgm:t>
    </dgm:pt>
    <dgm:pt modelId="{70A8006F-B4A5-4243-801C-857AC6CEA288}">
      <dgm:prSet phldrT="[Text]" custT="1"/>
      <dgm:spPr/>
      <dgm:t>
        <a:bodyPr/>
        <a:lstStyle/>
        <a:p>
          <a:r>
            <a:rPr lang="en-US" sz="2400" dirty="0" err="1" smtClean="0"/>
            <a:t>Hoàn</a:t>
          </a:r>
          <a:r>
            <a:rPr lang="en-US" sz="2400" dirty="0" smtClean="0"/>
            <a:t> </a:t>
          </a:r>
          <a:r>
            <a:rPr lang="en-US" sz="2400" dirty="0" err="1" smtClean="0"/>
            <a:t>thiện</a:t>
          </a:r>
          <a:r>
            <a:rPr lang="en-US" sz="2400" dirty="0" smtClean="0"/>
            <a:t> </a:t>
          </a:r>
          <a:r>
            <a:rPr lang="en-US" sz="2400" dirty="0" err="1" smtClean="0"/>
            <a:t>thể</a:t>
          </a:r>
          <a:r>
            <a:rPr lang="en-US" sz="2400" dirty="0" smtClean="0"/>
            <a:t> </a:t>
          </a:r>
          <a:r>
            <a:rPr lang="en-US" sz="2400" dirty="0" err="1" smtClean="0"/>
            <a:t>chế</a:t>
          </a:r>
          <a:r>
            <a:rPr lang="en-US" sz="2400" dirty="0" smtClean="0"/>
            <a:t> 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đồng</a:t>
          </a:r>
          <a:r>
            <a:rPr lang="en-US" sz="2400" dirty="0" smtClean="0"/>
            <a:t> </a:t>
          </a:r>
          <a:r>
            <a:rPr lang="en-US" sz="2400" dirty="0" err="1" smtClean="0"/>
            <a:t>bộ</a:t>
          </a:r>
          <a:r>
            <a:rPr lang="en-US" sz="2400" dirty="0" smtClean="0"/>
            <a:t>, </a:t>
          </a:r>
          <a:r>
            <a:rPr lang="en-US" sz="2400" dirty="0" err="1" smtClean="0"/>
            <a:t>vận</a:t>
          </a:r>
          <a:r>
            <a:rPr lang="en-US" sz="2400" dirty="0" smtClean="0"/>
            <a:t> </a:t>
          </a:r>
          <a:r>
            <a:rPr lang="en-US" sz="2400" dirty="0" err="1" smtClean="0"/>
            <a:t>hành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suốt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thị</a:t>
          </a:r>
          <a:r>
            <a:rPr lang="en-US" sz="2400" dirty="0" smtClean="0"/>
            <a:t> </a:t>
          </a:r>
          <a:r>
            <a:rPr lang="en-US" sz="2400" dirty="0" err="1" smtClean="0"/>
            <a:t>trường</a:t>
          </a:r>
          <a:endParaRPr lang="en-US" sz="2400" dirty="0"/>
        </a:p>
      </dgm:t>
    </dgm:pt>
    <dgm:pt modelId="{8E87A971-1552-4F03-A2EC-03E06739A417}" type="parTrans" cxnId="{D79C06E7-AAE7-4C86-BAC4-698837C980BF}">
      <dgm:prSet/>
      <dgm:spPr/>
      <dgm:t>
        <a:bodyPr/>
        <a:lstStyle/>
        <a:p>
          <a:endParaRPr lang="en-US"/>
        </a:p>
      </dgm:t>
    </dgm:pt>
    <dgm:pt modelId="{3FF5DD20-3F2D-4622-B576-1C45EBA0A920}" type="sibTrans" cxnId="{D79C06E7-AAE7-4C86-BAC4-698837C980BF}">
      <dgm:prSet/>
      <dgm:spPr/>
      <dgm:t>
        <a:bodyPr/>
        <a:lstStyle/>
        <a:p>
          <a:endParaRPr lang="en-US"/>
        </a:p>
      </dgm:t>
    </dgm:pt>
    <dgm:pt modelId="{0208C12C-6FF0-4849-B160-4DF51D51CC0D}" type="pres">
      <dgm:prSet presAssocID="{9A139F57-CE46-498E-BCFC-B944D3CBFF0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DF417FF-5E1D-4DC7-8942-0997C04B422C}" type="pres">
      <dgm:prSet presAssocID="{73548DCE-02EB-4BE7-9580-B9CA194AEF02}" presName="root1" presStyleCnt="0"/>
      <dgm:spPr/>
    </dgm:pt>
    <dgm:pt modelId="{BA843FBF-5299-4103-B940-48D04C3901C6}" type="pres">
      <dgm:prSet presAssocID="{73548DCE-02EB-4BE7-9580-B9CA194AEF02}" presName="LevelOneTextNode" presStyleLbl="node0" presStyleIdx="0" presStyleCnt="1" custScaleX="204689" custScaleY="12368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A1005E-36B6-41D3-A4ED-CBD7E57CD3FE}" type="pres">
      <dgm:prSet presAssocID="{73548DCE-02EB-4BE7-9580-B9CA194AEF02}" presName="level2hierChild" presStyleCnt="0"/>
      <dgm:spPr/>
    </dgm:pt>
    <dgm:pt modelId="{D56E4934-4ADC-485F-A916-CD5CEC8FFC23}" type="pres">
      <dgm:prSet presAssocID="{06DC82DA-77B2-4826-9FD7-56C61773F6B9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A43A744F-5016-4D74-9729-59F2C61273B7}" type="pres">
      <dgm:prSet presAssocID="{06DC82DA-77B2-4826-9FD7-56C61773F6B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BA4D48E6-1F6F-4D13-9EF5-3207602FEE31}" type="pres">
      <dgm:prSet presAssocID="{85620CE9-6E45-43DC-B2CF-43A1E530DF40}" presName="root2" presStyleCnt="0"/>
      <dgm:spPr/>
    </dgm:pt>
    <dgm:pt modelId="{B2FE878F-F40F-491E-A66E-5B5482D32989}" type="pres">
      <dgm:prSet presAssocID="{85620CE9-6E45-43DC-B2CF-43A1E530DF40}" presName="LevelTwoTextNode" presStyleLbl="node2" presStyleIdx="0" presStyleCnt="2" custScaleX="927518" custScaleY="240093" custLinFactY="-41691" custLinFactNeighborX="-4310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B69A774-1425-425E-86C3-9C3EEE07D208}" type="pres">
      <dgm:prSet presAssocID="{85620CE9-6E45-43DC-B2CF-43A1E530DF40}" presName="level3hierChild" presStyleCnt="0"/>
      <dgm:spPr/>
    </dgm:pt>
    <dgm:pt modelId="{1EDF4F66-5D5A-47CA-A7C4-CC1862DF1AE2}" type="pres">
      <dgm:prSet presAssocID="{8E87A971-1552-4F03-A2EC-03E06739A417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D9521D07-7E44-41E2-A6B3-6FD36E5C2D87}" type="pres">
      <dgm:prSet presAssocID="{8E87A971-1552-4F03-A2EC-03E06739A417}" presName="connTx" presStyleLbl="parChTrans1D2" presStyleIdx="1" presStyleCnt="2"/>
      <dgm:spPr/>
      <dgm:t>
        <a:bodyPr/>
        <a:lstStyle/>
        <a:p>
          <a:endParaRPr lang="en-US"/>
        </a:p>
      </dgm:t>
    </dgm:pt>
    <dgm:pt modelId="{166471F4-FFE1-4AA7-A0B1-97BC69AF20A7}" type="pres">
      <dgm:prSet presAssocID="{70A8006F-B4A5-4243-801C-857AC6CEA288}" presName="root2" presStyleCnt="0"/>
      <dgm:spPr/>
    </dgm:pt>
    <dgm:pt modelId="{8B21981E-7755-48F6-9A52-F14787963B3C}" type="pres">
      <dgm:prSet presAssocID="{70A8006F-B4A5-4243-801C-857AC6CEA288}" presName="LevelTwoTextNode" presStyleLbl="node2" presStyleIdx="1" presStyleCnt="2" custScaleX="917212" custScaleY="184897" custLinFactNeighborX="11365" custLinFactNeighborY="930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9ACA1A9-AB64-4EAE-B866-1880562F1C73}" type="pres">
      <dgm:prSet presAssocID="{70A8006F-B4A5-4243-801C-857AC6CEA288}" presName="level3hierChild" presStyleCnt="0"/>
      <dgm:spPr/>
    </dgm:pt>
  </dgm:ptLst>
  <dgm:cxnLst>
    <dgm:cxn modelId="{D5963C1D-426E-452A-961B-D3DCB71DDF0A}" type="presOf" srcId="{9A139F57-CE46-498E-BCFC-B944D3CBFF0D}" destId="{0208C12C-6FF0-4849-B160-4DF51D51CC0D}" srcOrd="0" destOrd="0" presId="urn:microsoft.com/office/officeart/2005/8/layout/hierarchy2"/>
    <dgm:cxn modelId="{3F01D654-EA58-4BAC-8A2A-2B4A5AC19B29}" srcId="{9A139F57-CE46-498E-BCFC-B944D3CBFF0D}" destId="{73548DCE-02EB-4BE7-9580-B9CA194AEF02}" srcOrd="0" destOrd="0" parTransId="{DE4653B9-AA2D-405B-95F0-10AF350CA018}" sibTransId="{199E81E7-467A-435C-92A8-16CBCCB6E743}"/>
    <dgm:cxn modelId="{56D9FB50-A653-45AC-BBBC-32D82D06D8EA}" type="presOf" srcId="{06DC82DA-77B2-4826-9FD7-56C61773F6B9}" destId="{A43A744F-5016-4D74-9729-59F2C61273B7}" srcOrd="1" destOrd="0" presId="urn:microsoft.com/office/officeart/2005/8/layout/hierarchy2"/>
    <dgm:cxn modelId="{34A29EBB-029C-4E29-9B61-0F5538C684FF}" type="presOf" srcId="{8E87A971-1552-4F03-A2EC-03E06739A417}" destId="{1EDF4F66-5D5A-47CA-A7C4-CC1862DF1AE2}" srcOrd="0" destOrd="0" presId="urn:microsoft.com/office/officeart/2005/8/layout/hierarchy2"/>
    <dgm:cxn modelId="{57C2D193-6D48-4477-ACD2-B71FEC3F71F1}" type="presOf" srcId="{70A8006F-B4A5-4243-801C-857AC6CEA288}" destId="{8B21981E-7755-48F6-9A52-F14787963B3C}" srcOrd="0" destOrd="0" presId="urn:microsoft.com/office/officeart/2005/8/layout/hierarchy2"/>
    <dgm:cxn modelId="{D79C06E7-AAE7-4C86-BAC4-698837C980BF}" srcId="{73548DCE-02EB-4BE7-9580-B9CA194AEF02}" destId="{70A8006F-B4A5-4243-801C-857AC6CEA288}" srcOrd="1" destOrd="0" parTransId="{8E87A971-1552-4F03-A2EC-03E06739A417}" sibTransId="{3FF5DD20-3F2D-4622-B576-1C45EBA0A920}"/>
    <dgm:cxn modelId="{2B8AA267-56B9-4A03-8067-FCEA38C1D1CA}" type="presOf" srcId="{73548DCE-02EB-4BE7-9580-B9CA194AEF02}" destId="{BA843FBF-5299-4103-B940-48D04C3901C6}" srcOrd="0" destOrd="0" presId="urn:microsoft.com/office/officeart/2005/8/layout/hierarchy2"/>
    <dgm:cxn modelId="{8723AA6E-6486-43F1-99F0-D98CFEA1983B}" type="presOf" srcId="{06DC82DA-77B2-4826-9FD7-56C61773F6B9}" destId="{D56E4934-4ADC-485F-A916-CD5CEC8FFC23}" srcOrd="0" destOrd="0" presId="urn:microsoft.com/office/officeart/2005/8/layout/hierarchy2"/>
    <dgm:cxn modelId="{EE14B9D0-00C4-47A8-BD50-1D51E0B7EA3F}" srcId="{73548DCE-02EB-4BE7-9580-B9CA194AEF02}" destId="{85620CE9-6E45-43DC-B2CF-43A1E530DF40}" srcOrd="0" destOrd="0" parTransId="{06DC82DA-77B2-4826-9FD7-56C61773F6B9}" sibTransId="{4B655C1C-4171-4C7B-902B-F7B8663381B9}"/>
    <dgm:cxn modelId="{902F9F48-C7A9-468E-A17F-38EE135C4AA2}" type="presOf" srcId="{8E87A971-1552-4F03-A2EC-03E06739A417}" destId="{D9521D07-7E44-41E2-A6B3-6FD36E5C2D87}" srcOrd="1" destOrd="0" presId="urn:microsoft.com/office/officeart/2005/8/layout/hierarchy2"/>
    <dgm:cxn modelId="{58ACA4FE-8114-4877-A7AF-E847165E9175}" type="presOf" srcId="{85620CE9-6E45-43DC-B2CF-43A1E530DF40}" destId="{B2FE878F-F40F-491E-A66E-5B5482D32989}" srcOrd="0" destOrd="0" presId="urn:microsoft.com/office/officeart/2005/8/layout/hierarchy2"/>
    <dgm:cxn modelId="{38687919-21CA-4F46-BD2D-BFF9A93D6E26}" type="presParOf" srcId="{0208C12C-6FF0-4849-B160-4DF51D51CC0D}" destId="{4DF417FF-5E1D-4DC7-8942-0997C04B422C}" srcOrd="0" destOrd="0" presId="urn:microsoft.com/office/officeart/2005/8/layout/hierarchy2"/>
    <dgm:cxn modelId="{130365CF-8DC7-41B0-8BF4-4F6F92A3D349}" type="presParOf" srcId="{4DF417FF-5E1D-4DC7-8942-0997C04B422C}" destId="{BA843FBF-5299-4103-B940-48D04C3901C6}" srcOrd="0" destOrd="0" presId="urn:microsoft.com/office/officeart/2005/8/layout/hierarchy2"/>
    <dgm:cxn modelId="{5B2BF261-5D8D-47D2-9E63-3A38221DB988}" type="presParOf" srcId="{4DF417FF-5E1D-4DC7-8942-0997C04B422C}" destId="{DDA1005E-36B6-41D3-A4ED-CBD7E57CD3FE}" srcOrd="1" destOrd="0" presId="urn:microsoft.com/office/officeart/2005/8/layout/hierarchy2"/>
    <dgm:cxn modelId="{A1DC9D96-2BE1-421C-AC9C-B5391B998DED}" type="presParOf" srcId="{DDA1005E-36B6-41D3-A4ED-CBD7E57CD3FE}" destId="{D56E4934-4ADC-485F-A916-CD5CEC8FFC23}" srcOrd="0" destOrd="0" presId="urn:microsoft.com/office/officeart/2005/8/layout/hierarchy2"/>
    <dgm:cxn modelId="{7A22E32F-2042-4E91-8092-F96C95456B4F}" type="presParOf" srcId="{D56E4934-4ADC-485F-A916-CD5CEC8FFC23}" destId="{A43A744F-5016-4D74-9729-59F2C61273B7}" srcOrd="0" destOrd="0" presId="urn:microsoft.com/office/officeart/2005/8/layout/hierarchy2"/>
    <dgm:cxn modelId="{3E0130C0-7194-4F33-8ACD-CA13B672083C}" type="presParOf" srcId="{DDA1005E-36B6-41D3-A4ED-CBD7E57CD3FE}" destId="{BA4D48E6-1F6F-4D13-9EF5-3207602FEE31}" srcOrd="1" destOrd="0" presId="urn:microsoft.com/office/officeart/2005/8/layout/hierarchy2"/>
    <dgm:cxn modelId="{017D0116-BA72-40E6-8D12-1C89C50378D0}" type="presParOf" srcId="{BA4D48E6-1F6F-4D13-9EF5-3207602FEE31}" destId="{B2FE878F-F40F-491E-A66E-5B5482D32989}" srcOrd="0" destOrd="0" presId="urn:microsoft.com/office/officeart/2005/8/layout/hierarchy2"/>
    <dgm:cxn modelId="{2660B92E-876E-4A2F-AA39-F726F574DE3F}" type="presParOf" srcId="{BA4D48E6-1F6F-4D13-9EF5-3207602FEE31}" destId="{9B69A774-1425-425E-86C3-9C3EEE07D208}" srcOrd="1" destOrd="0" presId="urn:microsoft.com/office/officeart/2005/8/layout/hierarchy2"/>
    <dgm:cxn modelId="{06256AA8-B1D6-4DB5-BAC7-51189475E23A}" type="presParOf" srcId="{DDA1005E-36B6-41D3-A4ED-CBD7E57CD3FE}" destId="{1EDF4F66-5D5A-47CA-A7C4-CC1862DF1AE2}" srcOrd="2" destOrd="0" presId="urn:microsoft.com/office/officeart/2005/8/layout/hierarchy2"/>
    <dgm:cxn modelId="{746877C3-1279-4692-BBC1-55066C883116}" type="presParOf" srcId="{1EDF4F66-5D5A-47CA-A7C4-CC1862DF1AE2}" destId="{D9521D07-7E44-41E2-A6B3-6FD36E5C2D87}" srcOrd="0" destOrd="0" presId="urn:microsoft.com/office/officeart/2005/8/layout/hierarchy2"/>
    <dgm:cxn modelId="{5A9E764A-69CF-430A-87EB-9330F29D8B9D}" type="presParOf" srcId="{DDA1005E-36B6-41D3-A4ED-CBD7E57CD3FE}" destId="{166471F4-FFE1-4AA7-A0B1-97BC69AF20A7}" srcOrd="3" destOrd="0" presId="urn:microsoft.com/office/officeart/2005/8/layout/hierarchy2"/>
    <dgm:cxn modelId="{119C7DF1-2B59-4CDD-8DA4-015173AD9831}" type="presParOf" srcId="{166471F4-FFE1-4AA7-A0B1-97BC69AF20A7}" destId="{8B21981E-7755-48F6-9A52-F14787963B3C}" srcOrd="0" destOrd="0" presId="urn:microsoft.com/office/officeart/2005/8/layout/hierarchy2"/>
    <dgm:cxn modelId="{0599944A-46FF-458A-A18D-BD2B667F61FC}" type="presParOf" srcId="{166471F4-FFE1-4AA7-A0B1-97BC69AF20A7}" destId="{79ACA1A9-AB64-4EAE-B866-1880562F1C7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C03E501-7A12-48D7-AA41-6BEC4BC7C2A5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7BF370-A623-4AF1-B6F2-34C0D59D8340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vi-VN" sz="2800" dirty="0" smtClean="0">
              <a:solidFill>
                <a:srgbClr val="FF0000"/>
              </a:solidFill>
            </a:rPr>
            <a:t>Hoàn thiện thể chế gắn kết tăng trưởng kinh tế với bảo đảm phát triển bền vững, tiến bộ và công bằng xã hội, quốc phòng, an ninh,…</a:t>
          </a:r>
          <a:endParaRPr lang="en-US" sz="2800" dirty="0">
            <a:solidFill>
              <a:srgbClr val="FF0000"/>
            </a:solidFill>
          </a:endParaRPr>
        </a:p>
      </dgm:t>
    </dgm:pt>
    <dgm:pt modelId="{A1DFBA0E-6CED-47BB-AD54-4829BB43FC43}" type="parTrans" cxnId="{CEFBC5D0-A38A-4F48-A7A5-BC0BF31F8EC0}">
      <dgm:prSet/>
      <dgm:spPr/>
      <dgm:t>
        <a:bodyPr/>
        <a:lstStyle/>
        <a:p>
          <a:endParaRPr lang="en-US"/>
        </a:p>
      </dgm:t>
    </dgm:pt>
    <dgm:pt modelId="{78169EAF-8517-4C5D-A22D-F802B58F1468}" type="sibTrans" cxnId="{CEFBC5D0-A38A-4F48-A7A5-BC0BF31F8EC0}">
      <dgm:prSet/>
      <dgm:spPr/>
      <dgm:t>
        <a:bodyPr/>
        <a:lstStyle/>
        <a:p>
          <a:endParaRPr lang="en-US"/>
        </a:p>
      </dgm:t>
    </dgm:pt>
    <dgm:pt modelId="{17F9F6C7-3780-4B38-96A7-901A93FDE846}">
      <dgm:prSet phldrT="[Text]" custT="1"/>
      <dgm:spPr/>
      <dgm:t>
        <a:bodyPr/>
        <a:lstStyle/>
        <a:p>
          <a:pPr algn="just"/>
          <a:r>
            <a:rPr lang="en-US" sz="2800" dirty="0" err="1" smtClean="0"/>
            <a:t>Hoàn</a:t>
          </a:r>
          <a:r>
            <a:rPr lang="en-US" sz="2800" dirty="0" smtClean="0"/>
            <a:t> </a:t>
          </a:r>
          <a:r>
            <a:rPr lang="en-US" sz="2800" dirty="0" err="1" smtClean="0"/>
            <a:t>thiện</a:t>
          </a:r>
          <a:r>
            <a:rPr lang="en-US" sz="2800" dirty="0" smtClean="0"/>
            <a:t> </a:t>
          </a:r>
          <a:r>
            <a:rPr lang="en-US" sz="2800" dirty="0" err="1" smtClean="0"/>
            <a:t>pháp</a:t>
          </a:r>
          <a:r>
            <a:rPr lang="en-US" sz="2800" dirty="0" smtClean="0"/>
            <a:t> </a:t>
          </a:r>
          <a:r>
            <a:rPr lang="en-US" sz="2800" dirty="0" err="1" smtClean="0"/>
            <a:t>luật</a:t>
          </a:r>
          <a:r>
            <a:rPr lang="en-US" sz="2800" dirty="0" smtClean="0"/>
            <a:t> </a:t>
          </a:r>
          <a:r>
            <a:rPr lang="en-US" sz="2800" dirty="0" err="1" smtClean="0"/>
            <a:t>để</a:t>
          </a:r>
          <a:r>
            <a:rPr lang="en-US" sz="2800" dirty="0" smtClean="0"/>
            <a:t> </a:t>
          </a:r>
          <a:r>
            <a:rPr lang="en-US" sz="2800" dirty="0" err="1" smtClean="0"/>
            <a:t>tăng</a:t>
          </a:r>
          <a:r>
            <a:rPr lang="en-US" sz="2800" dirty="0" smtClean="0"/>
            <a:t> </a:t>
          </a:r>
          <a:r>
            <a:rPr lang="en-US" sz="2800" dirty="0" err="1" smtClean="0"/>
            <a:t>cường</a:t>
          </a:r>
          <a:r>
            <a:rPr lang="en-US" sz="2800" dirty="0" smtClean="0"/>
            <a:t> </a:t>
          </a:r>
          <a:r>
            <a:rPr lang="en-US" sz="2800" dirty="0" err="1" smtClean="0"/>
            <a:t>hiệu</a:t>
          </a:r>
          <a:r>
            <a:rPr lang="en-US" sz="2800" dirty="0" smtClean="0"/>
            <a:t> </a:t>
          </a:r>
          <a:r>
            <a:rPr lang="en-US" sz="2800" dirty="0" err="1" smtClean="0"/>
            <a:t>lực</a:t>
          </a:r>
          <a:r>
            <a:rPr lang="en-US" sz="2800" dirty="0" smtClean="0"/>
            <a:t>, </a:t>
          </a:r>
          <a:r>
            <a:rPr lang="en-US" sz="2800" dirty="0" err="1" smtClean="0"/>
            <a:t>hiệu</a:t>
          </a:r>
          <a:r>
            <a:rPr lang="en-US" sz="2800" dirty="0" smtClean="0"/>
            <a:t> </a:t>
          </a:r>
          <a:r>
            <a:rPr lang="en-US" sz="2800" dirty="0" err="1" smtClean="0"/>
            <a:t>quả</a:t>
          </a:r>
          <a:endParaRPr lang="en-US" sz="2800" dirty="0"/>
        </a:p>
      </dgm:t>
    </dgm:pt>
    <dgm:pt modelId="{BBD67B36-1911-41D7-9DDF-B48443426DEA}" type="parTrans" cxnId="{FDAF7204-D708-45D8-BE68-643AD1A6560A}">
      <dgm:prSet/>
      <dgm:spPr/>
      <dgm:t>
        <a:bodyPr/>
        <a:lstStyle/>
        <a:p>
          <a:endParaRPr lang="en-US"/>
        </a:p>
      </dgm:t>
    </dgm:pt>
    <dgm:pt modelId="{BCE28997-8FC1-4088-ADEF-6A2F88FB9B38}" type="sibTrans" cxnId="{FDAF7204-D708-45D8-BE68-643AD1A6560A}">
      <dgm:prSet/>
      <dgm:spPr/>
      <dgm:t>
        <a:bodyPr/>
        <a:lstStyle/>
        <a:p>
          <a:endParaRPr lang="en-US"/>
        </a:p>
      </dgm:t>
    </dgm:pt>
    <dgm:pt modelId="{151BAF3A-0E75-4DC0-9646-1BF2CCCC2892}">
      <dgm:prSet phldrT="[Text]" custT="1"/>
      <dgm:spPr/>
      <dgm:t>
        <a:bodyPr/>
        <a:lstStyle/>
        <a:p>
          <a:pPr algn="just"/>
          <a:r>
            <a:rPr lang="en-US" sz="2800" dirty="0" err="1" smtClean="0"/>
            <a:t>Đẩy</a:t>
          </a:r>
          <a:r>
            <a:rPr lang="en-US" sz="2800" dirty="0" smtClean="0"/>
            <a:t> </a:t>
          </a:r>
          <a:r>
            <a:rPr lang="en-US" sz="2800" dirty="0" err="1" smtClean="0"/>
            <a:t>mạnh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đổi</a:t>
          </a:r>
          <a:r>
            <a:rPr lang="en-US" sz="2800" dirty="0" smtClean="0"/>
            <a:t> </a:t>
          </a:r>
          <a:r>
            <a:rPr lang="en-US" sz="2800" dirty="0" err="1" smtClean="0"/>
            <a:t>mới</a:t>
          </a:r>
          <a:r>
            <a:rPr lang="en-US" sz="2800" dirty="0" smtClean="0"/>
            <a:t> </a:t>
          </a:r>
          <a:r>
            <a:rPr lang="en-US" sz="2800" dirty="0" err="1" smtClean="0"/>
            <a:t>căn</a:t>
          </a:r>
          <a:r>
            <a:rPr lang="en-US" sz="2800" dirty="0" smtClean="0"/>
            <a:t> </a:t>
          </a:r>
          <a:r>
            <a:rPr lang="en-US" sz="2800" dirty="0" err="1" smtClean="0"/>
            <a:t>bản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toàn</a:t>
          </a:r>
          <a:r>
            <a:rPr lang="en-US" sz="2800" dirty="0" smtClean="0"/>
            <a:t> </a:t>
          </a:r>
          <a:r>
            <a:rPr lang="en-US" sz="2800" dirty="0" err="1" smtClean="0"/>
            <a:t>diện</a:t>
          </a:r>
          <a:r>
            <a:rPr lang="en-US" sz="2800" dirty="0" smtClean="0"/>
            <a:t> </a:t>
          </a:r>
          <a:r>
            <a:rPr lang="en-US" sz="2800" dirty="0" err="1" smtClean="0"/>
            <a:t>giáo</a:t>
          </a:r>
          <a:r>
            <a:rPr lang="en-US" sz="2800" dirty="0" smtClean="0"/>
            <a:t> </a:t>
          </a:r>
          <a:r>
            <a:rPr lang="en-US" sz="2800" dirty="0" err="1" smtClean="0"/>
            <a:t>dục</a:t>
          </a:r>
          <a:r>
            <a:rPr lang="en-US" sz="2800" dirty="0" smtClean="0"/>
            <a:t>- </a:t>
          </a:r>
          <a:r>
            <a:rPr lang="en-US" sz="2800" dirty="0" err="1" smtClean="0"/>
            <a:t>đào</a:t>
          </a:r>
          <a:r>
            <a:rPr lang="en-US" sz="2800" dirty="0" smtClean="0"/>
            <a:t> </a:t>
          </a:r>
          <a:r>
            <a:rPr lang="en-US" sz="2800" dirty="0" err="1" smtClean="0"/>
            <a:t>tạo</a:t>
          </a:r>
          <a:r>
            <a:rPr lang="en-US" sz="2800" dirty="0" smtClean="0"/>
            <a:t> </a:t>
          </a:r>
          <a:r>
            <a:rPr lang="en-US" sz="2800" dirty="0" err="1" smtClean="0"/>
            <a:t>đáp</a:t>
          </a:r>
          <a:r>
            <a:rPr lang="en-US" sz="2800" dirty="0" smtClean="0"/>
            <a:t> </a:t>
          </a:r>
          <a:r>
            <a:rPr lang="en-US" sz="2800" dirty="0" err="1" smtClean="0"/>
            <a:t>ứng</a:t>
          </a:r>
          <a:r>
            <a:rPr lang="en-US" sz="2800" dirty="0" smtClean="0"/>
            <a:t> </a:t>
          </a:r>
          <a:r>
            <a:rPr lang="en-US" sz="2800" dirty="0" err="1" smtClean="0"/>
            <a:t>yêu</a:t>
          </a:r>
          <a:r>
            <a:rPr lang="en-US" sz="2800" dirty="0" smtClean="0"/>
            <a:t> </a:t>
          </a:r>
          <a:r>
            <a:rPr lang="en-US" sz="2800" dirty="0" err="1" smtClean="0"/>
            <a:t>cầu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CNH, HĐH</a:t>
          </a:r>
          <a:endParaRPr lang="en-US" sz="2800" dirty="0"/>
        </a:p>
      </dgm:t>
    </dgm:pt>
    <dgm:pt modelId="{9C9096FC-D237-4DCC-B92B-F359C756917F}" type="parTrans" cxnId="{E428EE50-EFD5-4DAE-9978-8BAFA8B861B7}">
      <dgm:prSet/>
      <dgm:spPr/>
      <dgm:t>
        <a:bodyPr/>
        <a:lstStyle/>
        <a:p>
          <a:endParaRPr lang="en-US"/>
        </a:p>
      </dgm:t>
    </dgm:pt>
    <dgm:pt modelId="{1201758D-8E36-4133-A334-ABC15C9E8C3A}" type="sibTrans" cxnId="{E428EE50-EFD5-4DAE-9978-8BAFA8B861B7}">
      <dgm:prSet/>
      <dgm:spPr/>
      <dgm:t>
        <a:bodyPr/>
        <a:lstStyle/>
        <a:p>
          <a:endParaRPr lang="en-US"/>
        </a:p>
      </dgm:t>
    </dgm:pt>
    <dgm:pt modelId="{A0A3FC14-EAEC-494F-B0F8-2FD5E131C752}">
      <dgm:prSet custT="1"/>
      <dgm:spPr/>
      <dgm:t>
        <a:bodyPr/>
        <a:lstStyle/>
        <a:p>
          <a:pPr algn="just"/>
          <a:r>
            <a:rPr lang="en-US" sz="2800" dirty="0" err="1" smtClean="0"/>
            <a:t>Kết</a:t>
          </a:r>
          <a:r>
            <a:rPr lang="en-US" sz="2800" dirty="0" smtClean="0"/>
            <a:t> </a:t>
          </a:r>
          <a:r>
            <a:rPr lang="en-US" sz="2800" dirty="0" err="1" smtClean="0"/>
            <a:t>hợp</a:t>
          </a:r>
          <a:r>
            <a:rPr lang="en-US" sz="2800" dirty="0" smtClean="0"/>
            <a:t> </a:t>
          </a:r>
          <a:r>
            <a:rPr lang="en-US" sz="2800" dirty="0" err="1" smtClean="0"/>
            <a:t>chặt</a:t>
          </a:r>
          <a:r>
            <a:rPr lang="en-US" sz="2800" dirty="0" smtClean="0"/>
            <a:t> </a:t>
          </a:r>
          <a:r>
            <a:rPr lang="en-US" sz="2800" dirty="0" err="1" smtClean="0"/>
            <a:t>chẽ</a:t>
          </a:r>
          <a:r>
            <a:rPr lang="en-US" sz="2800" dirty="0" smtClean="0"/>
            <a:t> </a:t>
          </a:r>
          <a:r>
            <a:rPr lang="en-US" sz="2800" dirty="0" err="1" smtClean="0"/>
            <a:t>phát</a:t>
          </a:r>
          <a:r>
            <a:rPr lang="en-US" sz="2800" dirty="0" smtClean="0"/>
            <a:t> </a:t>
          </a:r>
          <a:r>
            <a:rPr lang="en-US" sz="2800" dirty="0" err="1" smtClean="0"/>
            <a:t>triển</a:t>
          </a:r>
          <a:r>
            <a:rPr lang="en-US" sz="2800" dirty="0" smtClean="0"/>
            <a:t> </a:t>
          </a:r>
          <a:r>
            <a:rPr lang="en-US" sz="2800" dirty="0" err="1" smtClean="0"/>
            <a:t>kinh</a:t>
          </a:r>
          <a:r>
            <a:rPr lang="en-US" sz="2800" dirty="0" smtClean="0"/>
            <a:t> </a:t>
          </a:r>
          <a:r>
            <a:rPr lang="en-US" sz="2800" dirty="0" err="1" smtClean="0"/>
            <a:t>tế</a:t>
          </a:r>
          <a:r>
            <a:rPr lang="en-US" sz="2800" dirty="0" smtClean="0"/>
            <a:t> </a:t>
          </a:r>
          <a:r>
            <a:rPr lang="en-US" sz="2800" dirty="0" err="1" smtClean="0"/>
            <a:t>nhanh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bền</a:t>
          </a:r>
          <a:r>
            <a:rPr lang="en-US" sz="2800" dirty="0" smtClean="0"/>
            <a:t> </a:t>
          </a:r>
          <a:r>
            <a:rPr lang="en-US" sz="2800" dirty="0" err="1" smtClean="0"/>
            <a:t>vững</a:t>
          </a:r>
          <a:r>
            <a:rPr lang="en-US" sz="2800" dirty="0" smtClean="0"/>
            <a:t> </a:t>
          </a:r>
          <a:r>
            <a:rPr lang="en-US" sz="2800" dirty="0" err="1" smtClean="0"/>
            <a:t>với</a:t>
          </a:r>
          <a:r>
            <a:rPr lang="en-US" sz="2800" dirty="0" smtClean="0"/>
            <a:t> </a:t>
          </a:r>
          <a:r>
            <a:rPr lang="en-US" sz="2800" dirty="0" err="1" smtClean="0"/>
            <a:t>phát</a:t>
          </a:r>
          <a:r>
            <a:rPr lang="en-US" sz="2800" dirty="0" smtClean="0"/>
            <a:t> </a:t>
          </a:r>
          <a:r>
            <a:rPr lang="en-US" sz="2800" dirty="0" err="1" smtClean="0"/>
            <a:t>triển</a:t>
          </a:r>
          <a:r>
            <a:rPr lang="en-US" sz="2800" dirty="0" smtClean="0"/>
            <a:t> XH </a:t>
          </a:r>
          <a:r>
            <a:rPr lang="en-US" sz="2800" dirty="0" err="1" smtClean="0"/>
            <a:t>bền</a:t>
          </a:r>
          <a:r>
            <a:rPr lang="en-US" sz="2800" dirty="0" smtClean="0"/>
            <a:t> </a:t>
          </a:r>
          <a:r>
            <a:rPr lang="en-US" sz="2800" dirty="0" err="1" smtClean="0"/>
            <a:t>vững</a:t>
          </a:r>
          <a:endParaRPr lang="en-US" sz="2800" dirty="0"/>
        </a:p>
      </dgm:t>
    </dgm:pt>
    <dgm:pt modelId="{7D9BE5F6-3395-484E-974B-2F1901EE50D3}" type="parTrans" cxnId="{3F693DAD-CFF3-4F92-B0DC-59A59395CDF8}">
      <dgm:prSet/>
      <dgm:spPr/>
      <dgm:t>
        <a:bodyPr/>
        <a:lstStyle/>
        <a:p>
          <a:endParaRPr lang="en-US"/>
        </a:p>
      </dgm:t>
    </dgm:pt>
    <dgm:pt modelId="{E7E0886F-71BD-40DC-9B6B-6D70B9502967}" type="sibTrans" cxnId="{3F693DAD-CFF3-4F92-B0DC-59A59395CDF8}">
      <dgm:prSet/>
      <dgm:spPr/>
      <dgm:t>
        <a:bodyPr/>
        <a:lstStyle/>
        <a:p>
          <a:endParaRPr lang="en-US"/>
        </a:p>
      </dgm:t>
    </dgm:pt>
    <dgm:pt modelId="{617A7490-9ABE-4A35-B5FD-6B50E52B6876}">
      <dgm:prSet phldrT="[Text]" custT="1"/>
      <dgm:spPr/>
      <dgm:t>
        <a:bodyPr/>
        <a:lstStyle/>
        <a:p>
          <a:pPr algn="just"/>
          <a:r>
            <a:rPr lang="en-US" sz="2800" dirty="0" err="1" smtClean="0"/>
            <a:t>Phát</a:t>
          </a:r>
          <a:r>
            <a:rPr lang="en-US" sz="2800" dirty="0" smtClean="0"/>
            <a:t> </a:t>
          </a:r>
          <a:r>
            <a:rPr lang="en-US" sz="2800" dirty="0" err="1" smtClean="0"/>
            <a:t>triển</a:t>
          </a:r>
          <a:r>
            <a:rPr lang="en-US" sz="2800" dirty="0" smtClean="0"/>
            <a:t> y </a:t>
          </a:r>
          <a:r>
            <a:rPr lang="en-US" sz="2800" dirty="0" err="1" smtClean="0"/>
            <a:t>tế</a:t>
          </a:r>
          <a:r>
            <a:rPr lang="en-US" sz="2800" dirty="0" smtClean="0"/>
            <a:t>, </a:t>
          </a:r>
          <a:r>
            <a:rPr lang="en-US" sz="2800" dirty="0" err="1" smtClean="0"/>
            <a:t>văn</a:t>
          </a:r>
          <a:r>
            <a:rPr lang="en-US" sz="2800" dirty="0" smtClean="0"/>
            <a:t> </a:t>
          </a:r>
          <a:r>
            <a:rPr lang="en-US" sz="2800" dirty="0" err="1" smtClean="0"/>
            <a:t>hóa</a:t>
          </a:r>
          <a:r>
            <a:rPr lang="en-US" sz="2800" dirty="0" smtClean="0"/>
            <a:t> </a:t>
          </a:r>
          <a:r>
            <a:rPr lang="en-US" sz="2800" dirty="0" err="1" smtClean="0"/>
            <a:t>xây</a:t>
          </a:r>
          <a:r>
            <a:rPr lang="en-US" sz="2800" dirty="0" smtClean="0"/>
            <a:t> </a:t>
          </a:r>
          <a:r>
            <a:rPr lang="en-US" sz="2800" dirty="0" err="1" smtClean="0"/>
            <a:t>dựng</a:t>
          </a:r>
          <a:r>
            <a:rPr lang="en-US" sz="2800" dirty="0" smtClean="0"/>
            <a:t> con </a:t>
          </a:r>
          <a:r>
            <a:rPr lang="en-US" sz="2800" dirty="0" err="1" smtClean="0"/>
            <a:t>người</a:t>
          </a:r>
          <a:r>
            <a:rPr lang="en-US" sz="2800" dirty="0" smtClean="0"/>
            <a:t> </a:t>
          </a:r>
          <a:r>
            <a:rPr lang="en-US" sz="2800" dirty="0" err="1" smtClean="0"/>
            <a:t>Việt</a:t>
          </a:r>
          <a:r>
            <a:rPr lang="en-US" sz="2800" dirty="0" smtClean="0"/>
            <a:t> Nam </a:t>
          </a:r>
          <a:r>
            <a:rPr lang="en-US" sz="2800" dirty="0" err="1" smtClean="0"/>
            <a:t>toàn</a:t>
          </a:r>
          <a:r>
            <a:rPr lang="en-US" sz="2800" dirty="0" smtClean="0"/>
            <a:t> </a:t>
          </a:r>
          <a:r>
            <a:rPr lang="en-US" sz="2800" dirty="0" err="1" smtClean="0"/>
            <a:t>diện</a:t>
          </a:r>
          <a:endParaRPr lang="en-US" sz="2800" dirty="0"/>
        </a:p>
      </dgm:t>
    </dgm:pt>
    <dgm:pt modelId="{D7DD4CEA-546F-4A6C-B51F-DE28A97A837E}" type="parTrans" cxnId="{C22A4D59-EA5E-49E8-B6C1-CB635E86580E}">
      <dgm:prSet/>
      <dgm:spPr/>
      <dgm:t>
        <a:bodyPr/>
        <a:lstStyle/>
        <a:p>
          <a:endParaRPr lang="en-US"/>
        </a:p>
      </dgm:t>
    </dgm:pt>
    <dgm:pt modelId="{0453D61A-61BD-4FC0-81B3-DA29E03F5565}" type="sibTrans" cxnId="{C22A4D59-EA5E-49E8-B6C1-CB635E86580E}">
      <dgm:prSet/>
      <dgm:spPr/>
      <dgm:t>
        <a:bodyPr/>
        <a:lstStyle/>
        <a:p>
          <a:endParaRPr lang="en-US"/>
        </a:p>
      </dgm:t>
    </dgm:pt>
    <dgm:pt modelId="{55FC31F0-2CEB-4CFD-B412-EA68F6845AC1}" type="pres">
      <dgm:prSet presAssocID="{BC03E501-7A12-48D7-AA41-6BEC4BC7C2A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4320363-6555-4369-8FCD-DB08DD83BD7B}" type="pres">
      <dgm:prSet presAssocID="{EA7BF370-A623-4AF1-B6F2-34C0D59D8340}" presName="root" presStyleCnt="0"/>
      <dgm:spPr/>
    </dgm:pt>
    <dgm:pt modelId="{1493DC21-47E2-4E63-AA78-9659DE7FBE3D}" type="pres">
      <dgm:prSet presAssocID="{EA7BF370-A623-4AF1-B6F2-34C0D59D8340}" presName="rootComposite" presStyleCnt="0"/>
      <dgm:spPr/>
    </dgm:pt>
    <dgm:pt modelId="{EC0B9D19-4444-4512-A189-F8C5317B9309}" type="pres">
      <dgm:prSet presAssocID="{EA7BF370-A623-4AF1-B6F2-34C0D59D8340}" presName="rootText" presStyleLbl="node1" presStyleIdx="0" presStyleCnt="1" custScaleX="1851256" custScaleY="487120" custLinFactY="-26175" custLinFactNeighborY="-100000"/>
      <dgm:spPr/>
      <dgm:t>
        <a:bodyPr/>
        <a:lstStyle/>
        <a:p>
          <a:endParaRPr lang="en-US"/>
        </a:p>
      </dgm:t>
    </dgm:pt>
    <dgm:pt modelId="{1F4C0189-6BD0-4F3E-80CF-D627CB7476B9}" type="pres">
      <dgm:prSet presAssocID="{EA7BF370-A623-4AF1-B6F2-34C0D59D8340}" presName="rootConnector" presStyleLbl="node1" presStyleIdx="0" presStyleCnt="1"/>
      <dgm:spPr/>
      <dgm:t>
        <a:bodyPr/>
        <a:lstStyle/>
        <a:p>
          <a:endParaRPr lang="en-US"/>
        </a:p>
      </dgm:t>
    </dgm:pt>
    <dgm:pt modelId="{4A113FEC-BEB1-446C-903D-1A1CE47B820D}" type="pres">
      <dgm:prSet presAssocID="{EA7BF370-A623-4AF1-B6F2-34C0D59D8340}" presName="childShape" presStyleCnt="0"/>
      <dgm:spPr/>
    </dgm:pt>
    <dgm:pt modelId="{A6BEB6B2-C867-4CDB-AD95-1D5C7136467A}" type="pres">
      <dgm:prSet presAssocID="{7D9BE5F6-3395-484E-974B-2F1901EE50D3}" presName="Name13" presStyleLbl="parChTrans1D2" presStyleIdx="0" presStyleCnt="4"/>
      <dgm:spPr/>
      <dgm:t>
        <a:bodyPr/>
        <a:lstStyle/>
        <a:p>
          <a:endParaRPr lang="en-US"/>
        </a:p>
      </dgm:t>
    </dgm:pt>
    <dgm:pt modelId="{527DF6EE-C8D8-4E7D-B957-63624119941E}" type="pres">
      <dgm:prSet presAssocID="{A0A3FC14-EAEC-494F-B0F8-2FD5E131C752}" presName="childText" presStyleLbl="bgAcc1" presStyleIdx="0" presStyleCnt="4" custFlipVert="0" custScaleX="2000000" custScaleY="267022" custLinFactX="52663" custLinFactNeighborX="100000" custLinFactNeighborY="-126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3DCDE8-0665-44B9-B83D-D534449D8951}" type="pres">
      <dgm:prSet presAssocID="{BBD67B36-1911-41D7-9DDF-B48443426DEA}" presName="Name13" presStyleLbl="parChTrans1D2" presStyleIdx="1" presStyleCnt="4"/>
      <dgm:spPr/>
      <dgm:t>
        <a:bodyPr/>
        <a:lstStyle/>
        <a:p>
          <a:endParaRPr lang="en-US"/>
        </a:p>
      </dgm:t>
    </dgm:pt>
    <dgm:pt modelId="{0D5BC091-749A-42CA-A773-2BF785D8BBC1}" type="pres">
      <dgm:prSet presAssocID="{17F9F6C7-3780-4B38-96A7-901A93FDE846}" presName="childText" presStyleLbl="bgAcc1" presStyleIdx="1" presStyleCnt="4" custScaleX="2000000" custScaleY="256279" custLinFactNeighborY="301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F3821B-0238-4C5C-91EB-7D9EA278542C}" type="pres">
      <dgm:prSet presAssocID="{9C9096FC-D237-4DCC-B92B-F359C756917F}" presName="Name13" presStyleLbl="parChTrans1D2" presStyleIdx="2" presStyleCnt="4"/>
      <dgm:spPr/>
      <dgm:t>
        <a:bodyPr/>
        <a:lstStyle/>
        <a:p>
          <a:endParaRPr lang="en-US"/>
        </a:p>
      </dgm:t>
    </dgm:pt>
    <dgm:pt modelId="{162A3B65-238F-4AEC-B9C8-FD97599F2875}" type="pres">
      <dgm:prSet presAssocID="{151BAF3A-0E75-4DC0-9646-1BF2CCCC2892}" presName="childText" presStyleLbl="bgAcc1" presStyleIdx="2" presStyleCnt="4" custScaleX="2000000" custScaleY="324569" custLinFactY="20918" custLinFactNeighborX="20008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0AD117-AFC1-49F3-864E-720847DB75B2}" type="pres">
      <dgm:prSet presAssocID="{D7DD4CEA-546F-4A6C-B51F-DE28A97A837E}" presName="Name13" presStyleLbl="parChTrans1D2" presStyleIdx="3" presStyleCnt="4"/>
      <dgm:spPr/>
      <dgm:t>
        <a:bodyPr/>
        <a:lstStyle/>
        <a:p>
          <a:endParaRPr lang="en-US"/>
        </a:p>
      </dgm:t>
    </dgm:pt>
    <dgm:pt modelId="{F70042FF-F2EA-491C-9EAB-E1FDB623CED2}" type="pres">
      <dgm:prSet presAssocID="{617A7490-9ABE-4A35-B5FD-6B50E52B6876}" presName="childText" presStyleLbl="bgAcc1" presStyleIdx="3" presStyleCnt="4" custScaleX="2000000" custScaleY="383363" custLinFactY="100000" custLinFactNeighborX="877" custLinFactNeighborY="1473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AF7204-D708-45D8-BE68-643AD1A6560A}" srcId="{EA7BF370-A623-4AF1-B6F2-34C0D59D8340}" destId="{17F9F6C7-3780-4B38-96A7-901A93FDE846}" srcOrd="1" destOrd="0" parTransId="{BBD67B36-1911-41D7-9DDF-B48443426DEA}" sibTransId="{BCE28997-8FC1-4088-ADEF-6A2F88FB9B38}"/>
    <dgm:cxn modelId="{E428EE50-EFD5-4DAE-9978-8BAFA8B861B7}" srcId="{EA7BF370-A623-4AF1-B6F2-34C0D59D8340}" destId="{151BAF3A-0E75-4DC0-9646-1BF2CCCC2892}" srcOrd="2" destOrd="0" parTransId="{9C9096FC-D237-4DCC-B92B-F359C756917F}" sibTransId="{1201758D-8E36-4133-A334-ABC15C9E8C3A}"/>
    <dgm:cxn modelId="{B71A322E-AF2B-429F-933A-D9F1E08D2D16}" type="presOf" srcId="{D7DD4CEA-546F-4A6C-B51F-DE28A97A837E}" destId="{B30AD117-AFC1-49F3-864E-720847DB75B2}" srcOrd="0" destOrd="0" presId="urn:microsoft.com/office/officeart/2005/8/layout/hierarchy3"/>
    <dgm:cxn modelId="{0762B54C-4A76-4ADF-9551-0ED58DF8BC91}" type="presOf" srcId="{151BAF3A-0E75-4DC0-9646-1BF2CCCC2892}" destId="{162A3B65-238F-4AEC-B9C8-FD97599F2875}" srcOrd="0" destOrd="0" presId="urn:microsoft.com/office/officeart/2005/8/layout/hierarchy3"/>
    <dgm:cxn modelId="{3F693DAD-CFF3-4F92-B0DC-59A59395CDF8}" srcId="{EA7BF370-A623-4AF1-B6F2-34C0D59D8340}" destId="{A0A3FC14-EAEC-494F-B0F8-2FD5E131C752}" srcOrd="0" destOrd="0" parTransId="{7D9BE5F6-3395-484E-974B-2F1901EE50D3}" sibTransId="{E7E0886F-71BD-40DC-9B6B-6D70B9502967}"/>
    <dgm:cxn modelId="{99009196-8427-41E7-AE9E-AB9BEEE091A6}" type="presOf" srcId="{BC03E501-7A12-48D7-AA41-6BEC4BC7C2A5}" destId="{55FC31F0-2CEB-4CFD-B412-EA68F6845AC1}" srcOrd="0" destOrd="0" presId="urn:microsoft.com/office/officeart/2005/8/layout/hierarchy3"/>
    <dgm:cxn modelId="{C22A4D59-EA5E-49E8-B6C1-CB635E86580E}" srcId="{EA7BF370-A623-4AF1-B6F2-34C0D59D8340}" destId="{617A7490-9ABE-4A35-B5FD-6B50E52B6876}" srcOrd="3" destOrd="0" parTransId="{D7DD4CEA-546F-4A6C-B51F-DE28A97A837E}" sibTransId="{0453D61A-61BD-4FC0-81B3-DA29E03F5565}"/>
    <dgm:cxn modelId="{FAD46F43-9162-442A-86DE-E3A244481912}" type="presOf" srcId="{EA7BF370-A623-4AF1-B6F2-34C0D59D8340}" destId="{1F4C0189-6BD0-4F3E-80CF-D627CB7476B9}" srcOrd="1" destOrd="0" presId="urn:microsoft.com/office/officeart/2005/8/layout/hierarchy3"/>
    <dgm:cxn modelId="{F87D0033-1F14-4EC8-AABB-3CD58960EDD0}" type="presOf" srcId="{9C9096FC-D237-4DCC-B92B-F359C756917F}" destId="{E3F3821B-0238-4C5C-91EB-7D9EA278542C}" srcOrd="0" destOrd="0" presId="urn:microsoft.com/office/officeart/2005/8/layout/hierarchy3"/>
    <dgm:cxn modelId="{CEFBC5D0-A38A-4F48-A7A5-BC0BF31F8EC0}" srcId="{BC03E501-7A12-48D7-AA41-6BEC4BC7C2A5}" destId="{EA7BF370-A623-4AF1-B6F2-34C0D59D8340}" srcOrd="0" destOrd="0" parTransId="{A1DFBA0E-6CED-47BB-AD54-4829BB43FC43}" sibTransId="{78169EAF-8517-4C5D-A22D-F802B58F1468}"/>
    <dgm:cxn modelId="{EBACE9E3-7E8D-43D6-8326-4158F998AB2D}" type="presOf" srcId="{7D9BE5F6-3395-484E-974B-2F1901EE50D3}" destId="{A6BEB6B2-C867-4CDB-AD95-1D5C7136467A}" srcOrd="0" destOrd="0" presId="urn:microsoft.com/office/officeart/2005/8/layout/hierarchy3"/>
    <dgm:cxn modelId="{4E5D9FD6-C97C-4C52-8743-3FBACC9D12A6}" type="presOf" srcId="{17F9F6C7-3780-4B38-96A7-901A93FDE846}" destId="{0D5BC091-749A-42CA-A773-2BF785D8BBC1}" srcOrd="0" destOrd="0" presId="urn:microsoft.com/office/officeart/2005/8/layout/hierarchy3"/>
    <dgm:cxn modelId="{917F4280-CFF8-408C-B278-A0CC32391B1D}" type="presOf" srcId="{617A7490-9ABE-4A35-B5FD-6B50E52B6876}" destId="{F70042FF-F2EA-491C-9EAB-E1FDB623CED2}" srcOrd="0" destOrd="0" presId="urn:microsoft.com/office/officeart/2005/8/layout/hierarchy3"/>
    <dgm:cxn modelId="{5CB46E0F-CD80-4153-8619-12C8356FE934}" type="presOf" srcId="{EA7BF370-A623-4AF1-B6F2-34C0D59D8340}" destId="{EC0B9D19-4444-4512-A189-F8C5317B9309}" srcOrd="0" destOrd="0" presId="urn:microsoft.com/office/officeart/2005/8/layout/hierarchy3"/>
    <dgm:cxn modelId="{7AB185E5-0A6F-46A3-ACEB-097E7B7A54DA}" type="presOf" srcId="{BBD67B36-1911-41D7-9DDF-B48443426DEA}" destId="{E83DCDE8-0665-44B9-B83D-D534449D8951}" srcOrd="0" destOrd="0" presId="urn:microsoft.com/office/officeart/2005/8/layout/hierarchy3"/>
    <dgm:cxn modelId="{7E32350A-C621-4E01-BEAA-6ED491B595A9}" type="presOf" srcId="{A0A3FC14-EAEC-494F-B0F8-2FD5E131C752}" destId="{527DF6EE-C8D8-4E7D-B957-63624119941E}" srcOrd="0" destOrd="0" presId="urn:microsoft.com/office/officeart/2005/8/layout/hierarchy3"/>
    <dgm:cxn modelId="{42200CD0-863B-4ED9-B644-C479219AD498}" type="presParOf" srcId="{55FC31F0-2CEB-4CFD-B412-EA68F6845AC1}" destId="{C4320363-6555-4369-8FCD-DB08DD83BD7B}" srcOrd="0" destOrd="0" presId="urn:microsoft.com/office/officeart/2005/8/layout/hierarchy3"/>
    <dgm:cxn modelId="{19009280-D7E1-4FF4-B3FA-C17919E905C1}" type="presParOf" srcId="{C4320363-6555-4369-8FCD-DB08DD83BD7B}" destId="{1493DC21-47E2-4E63-AA78-9659DE7FBE3D}" srcOrd="0" destOrd="0" presId="urn:microsoft.com/office/officeart/2005/8/layout/hierarchy3"/>
    <dgm:cxn modelId="{16F3C777-1BAC-4014-A85C-312E3B4B78ED}" type="presParOf" srcId="{1493DC21-47E2-4E63-AA78-9659DE7FBE3D}" destId="{EC0B9D19-4444-4512-A189-F8C5317B9309}" srcOrd="0" destOrd="0" presId="urn:microsoft.com/office/officeart/2005/8/layout/hierarchy3"/>
    <dgm:cxn modelId="{A5A08BF0-7682-4DE5-A47B-35F0C741984F}" type="presParOf" srcId="{1493DC21-47E2-4E63-AA78-9659DE7FBE3D}" destId="{1F4C0189-6BD0-4F3E-80CF-D627CB7476B9}" srcOrd="1" destOrd="0" presId="urn:microsoft.com/office/officeart/2005/8/layout/hierarchy3"/>
    <dgm:cxn modelId="{23BD5696-C554-41D6-B643-3D2702FB4E50}" type="presParOf" srcId="{C4320363-6555-4369-8FCD-DB08DD83BD7B}" destId="{4A113FEC-BEB1-446C-903D-1A1CE47B820D}" srcOrd="1" destOrd="0" presId="urn:microsoft.com/office/officeart/2005/8/layout/hierarchy3"/>
    <dgm:cxn modelId="{10E910E8-C968-4EF6-B54F-30ABF8530E30}" type="presParOf" srcId="{4A113FEC-BEB1-446C-903D-1A1CE47B820D}" destId="{A6BEB6B2-C867-4CDB-AD95-1D5C7136467A}" srcOrd="0" destOrd="0" presId="urn:microsoft.com/office/officeart/2005/8/layout/hierarchy3"/>
    <dgm:cxn modelId="{10E3A8B9-08CF-4B28-A19A-B9DE427EFE07}" type="presParOf" srcId="{4A113FEC-BEB1-446C-903D-1A1CE47B820D}" destId="{527DF6EE-C8D8-4E7D-B957-63624119941E}" srcOrd="1" destOrd="0" presId="urn:microsoft.com/office/officeart/2005/8/layout/hierarchy3"/>
    <dgm:cxn modelId="{00968B59-6F26-4FB9-AC3F-919327EC1476}" type="presParOf" srcId="{4A113FEC-BEB1-446C-903D-1A1CE47B820D}" destId="{E83DCDE8-0665-44B9-B83D-D534449D8951}" srcOrd="2" destOrd="0" presId="urn:microsoft.com/office/officeart/2005/8/layout/hierarchy3"/>
    <dgm:cxn modelId="{4B1F589C-2187-4A21-8CE3-D68F46A90464}" type="presParOf" srcId="{4A113FEC-BEB1-446C-903D-1A1CE47B820D}" destId="{0D5BC091-749A-42CA-A773-2BF785D8BBC1}" srcOrd="3" destOrd="0" presId="urn:microsoft.com/office/officeart/2005/8/layout/hierarchy3"/>
    <dgm:cxn modelId="{CADEF978-81BE-4D26-9D7E-B9FB623D9D6C}" type="presParOf" srcId="{4A113FEC-BEB1-446C-903D-1A1CE47B820D}" destId="{E3F3821B-0238-4C5C-91EB-7D9EA278542C}" srcOrd="4" destOrd="0" presId="urn:microsoft.com/office/officeart/2005/8/layout/hierarchy3"/>
    <dgm:cxn modelId="{DB926356-F268-48C0-A01D-4E50EE4D5E3F}" type="presParOf" srcId="{4A113FEC-BEB1-446C-903D-1A1CE47B820D}" destId="{162A3B65-238F-4AEC-B9C8-FD97599F2875}" srcOrd="5" destOrd="0" presId="urn:microsoft.com/office/officeart/2005/8/layout/hierarchy3"/>
    <dgm:cxn modelId="{457F50F8-1659-4F9E-995B-E3BF401CF73A}" type="presParOf" srcId="{4A113FEC-BEB1-446C-903D-1A1CE47B820D}" destId="{B30AD117-AFC1-49F3-864E-720847DB75B2}" srcOrd="6" destOrd="0" presId="urn:microsoft.com/office/officeart/2005/8/layout/hierarchy3"/>
    <dgm:cxn modelId="{3F5E0740-B0F4-426B-8446-967AB4539E66}" type="presParOf" srcId="{4A113FEC-BEB1-446C-903D-1A1CE47B820D}" destId="{F70042FF-F2EA-491C-9EAB-E1FDB623CED2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3C60F15-2E47-4BC4-B063-18BA6DD82D7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A6132E-0804-4ACF-91F2-9204C3D68C29}">
      <dgm:prSet phldrT="[Text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FF0000"/>
              </a:solidFill>
            </a:rPr>
            <a:t>Hoàn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thiện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thể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chế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đẩy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mạnh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nâng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cao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hiệu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quả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hội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nhập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kinh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tế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quốc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err="1" smtClean="0">
              <a:solidFill>
                <a:srgbClr val="FF0000"/>
              </a:solidFill>
            </a:rPr>
            <a:t>tế</a:t>
          </a:r>
          <a:endParaRPr lang="en-US" dirty="0">
            <a:solidFill>
              <a:srgbClr val="FF0000"/>
            </a:solidFill>
          </a:endParaRPr>
        </a:p>
      </dgm:t>
    </dgm:pt>
    <dgm:pt modelId="{3AAFABCC-DEBC-4B22-AE6B-E859F2066164}" type="parTrans" cxnId="{BB6D9F38-7808-48D6-AFB5-B143D0337215}">
      <dgm:prSet/>
      <dgm:spPr/>
      <dgm:t>
        <a:bodyPr/>
        <a:lstStyle/>
        <a:p>
          <a:endParaRPr lang="en-US"/>
        </a:p>
      </dgm:t>
    </dgm:pt>
    <dgm:pt modelId="{4EB063D7-8EDB-4983-A38E-0F96A929A896}" type="sibTrans" cxnId="{BB6D9F38-7808-48D6-AFB5-B143D0337215}">
      <dgm:prSet/>
      <dgm:spPr/>
      <dgm:t>
        <a:bodyPr/>
        <a:lstStyle/>
        <a:p>
          <a:endParaRPr lang="en-US"/>
        </a:p>
      </dgm:t>
    </dgm:pt>
    <dgm:pt modelId="{4B21018D-1088-4B50-88BB-948B558B589D}">
      <dgm:prSet phldrT="[Text]"/>
      <dgm:spPr/>
      <dgm:t>
        <a:bodyPr/>
        <a:lstStyle/>
        <a:p>
          <a:r>
            <a:rPr lang="en-US" dirty="0" err="1" smtClean="0"/>
            <a:t>Rà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</a:t>
          </a:r>
          <a:r>
            <a:rPr lang="en-US" dirty="0" err="1" smtClean="0"/>
            <a:t>điều</a:t>
          </a:r>
          <a:r>
            <a:rPr lang="en-US" dirty="0" smtClean="0"/>
            <a:t> </a:t>
          </a:r>
          <a:r>
            <a:rPr lang="en-US" dirty="0" err="1" smtClean="0"/>
            <a:t>chỉnh</a:t>
          </a:r>
          <a:r>
            <a:rPr lang="en-US" dirty="0" smtClean="0"/>
            <a:t>, </a:t>
          </a:r>
          <a:r>
            <a:rPr lang="en-US" dirty="0" err="1" smtClean="0"/>
            <a:t>bổ</a:t>
          </a:r>
          <a:r>
            <a:rPr lang="en-US" dirty="0" smtClean="0"/>
            <a:t> sung </a:t>
          </a:r>
          <a:r>
            <a:rPr lang="en-US" dirty="0" err="1" smtClean="0"/>
            <a:t>hệ</a:t>
          </a:r>
          <a:r>
            <a:rPr lang="en-US" dirty="0" smtClean="0"/>
            <a:t> </a:t>
          </a:r>
          <a:r>
            <a:rPr lang="en-US" dirty="0" err="1" smtClean="0"/>
            <a:t>thống</a:t>
          </a:r>
          <a:r>
            <a:rPr lang="en-US" dirty="0" smtClean="0"/>
            <a:t> </a:t>
          </a:r>
          <a:r>
            <a:rPr lang="en-US" dirty="0" err="1" smtClean="0"/>
            <a:t>pháp</a:t>
          </a:r>
          <a:r>
            <a:rPr lang="en-US" dirty="0" smtClean="0"/>
            <a:t> </a:t>
          </a:r>
          <a:r>
            <a:rPr lang="en-US" dirty="0" err="1" smtClean="0"/>
            <a:t>luật</a:t>
          </a:r>
          <a:endParaRPr lang="en-US" dirty="0"/>
        </a:p>
      </dgm:t>
    </dgm:pt>
    <dgm:pt modelId="{020E3966-D527-494F-A45C-6A12E1E82B7C}" type="parTrans" cxnId="{D1AD3CCC-5E16-415B-98AA-61143C2AEDEF}">
      <dgm:prSet/>
      <dgm:spPr/>
      <dgm:t>
        <a:bodyPr/>
        <a:lstStyle/>
        <a:p>
          <a:endParaRPr lang="en-US"/>
        </a:p>
      </dgm:t>
    </dgm:pt>
    <dgm:pt modelId="{9B8E6C9F-4CCC-4088-8E12-85815D62C193}" type="sibTrans" cxnId="{D1AD3CCC-5E16-415B-98AA-61143C2AEDEF}">
      <dgm:prSet/>
      <dgm:spPr/>
      <dgm:t>
        <a:bodyPr/>
        <a:lstStyle/>
        <a:p>
          <a:endParaRPr lang="en-US"/>
        </a:p>
      </dgm:t>
    </dgm:pt>
    <dgm:pt modelId="{81EEAFE3-18C4-40F8-A75A-620A87E27EC8}">
      <dgm:prSet phldrT="[Text]"/>
      <dgm:spPr/>
      <dgm:t>
        <a:bodyPr/>
        <a:lstStyle/>
        <a:p>
          <a:r>
            <a:rPr lang="en-US" dirty="0" err="1" smtClean="0"/>
            <a:t>Thực</a:t>
          </a:r>
          <a:r>
            <a:rPr lang="en-US" dirty="0" smtClean="0"/>
            <a:t> </a:t>
          </a:r>
          <a:r>
            <a:rPr lang="en-US" dirty="0" err="1" smtClean="0"/>
            <a:t>hiện</a:t>
          </a:r>
          <a:r>
            <a:rPr lang="en-US" dirty="0" smtClean="0"/>
            <a:t> </a:t>
          </a:r>
          <a:r>
            <a:rPr lang="en-US" dirty="0" err="1" smtClean="0"/>
            <a:t>nhất</a:t>
          </a:r>
          <a:r>
            <a:rPr lang="en-US" dirty="0" smtClean="0"/>
            <a:t> </a:t>
          </a:r>
          <a:r>
            <a:rPr lang="en-US" dirty="0" err="1" smtClean="0"/>
            <a:t>quán</a:t>
          </a:r>
          <a:r>
            <a:rPr lang="en-US" dirty="0" smtClean="0"/>
            <a:t> </a:t>
          </a:r>
          <a:r>
            <a:rPr lang="en-US" dirty="0" err="1" smtClean="0"/>
            <a:t>chủ</a:t>
          </a:r>
          <a:r>
            <a:rPr lang="en-US" dirty="0" smtClean="0"/>
            <a:t> </a:t>
          </a:r>
          <a:r>
            <a:rPr lang="en-US" dirty="0" err="1" smtClean="0"/>
            <a:t>trương</a:t>
          </a:r>
          <a:r>
            <a:rPr lang="en-US" dirty="0" smtClean="0"/>
            <a:t> </a:t>
          </a:r>
          <a:r>
            <a:rPr lang="en-US" dirty="0" err="1" smtClean="0"/>
            <a:t>đa</a:t>
          </a:r>
          <a:r>
            <a:rPr lang="en-US" dirty="0" smtClean="0"/>
            <a:t> </a:t>
          </a:r>
          <a:r>
            <a:rPr lang="en-US" dirty="0" err="1" smtClean="0"/>
            <a:t>phương</a:t>
          </a:r>
          <a:r>
            <a:rPr lang="en-US" dirty="0" smtClean="0"/>
            <a:t> </a:t>
          </a:r>
          <a:r>
            <a:rPr lang="en-US" dirty="0" err="1" smtClean="0"/>
            <a:t>hóa</a:t>
          </a:r>
          <a:r>
            <a:rPr lang="en-US" dirty="0" smtClean="0"/>
            <a:t>, </a:t>
          </a:r>
          <a:r>
            <a:rPr lang="en-US" dirty="0" err="1" smtClean="0"/>
            <a:t>đa</a:t>
          </a:r>
          <a:r>
            <a:rPr lang="en-US" dirty="0" smtClean="0"/>
            <a:t> </a:t>
          </a:r>
          <a:r>
            <a:rPr lang="en-US" dirty="0" err="1" smtClean="0"/>
            <a:t>dạng</a:t>
          </a:r>
          <a:r>
            <a:rPr lang="en-US" dirty="0" smtClean="0"/>
            <a:t> </a:t>
          </a:r>
          <a:r>
            <a:rPr lang="en-US" dirty="0" err="1" smtClean="0"/>
            <a:t>hóa</a:t>
          </a:r>
          <a:r>
            <a:rPr lang="en-US" dirty="0" smtClean="0"/>
            <a:t> </a:t>
          </a:r>
          <a:r>
            <a:rPr lang="en-US" dirty="0" err="1" smtClean="0"/>
            <a:t>trong</a:t>
          </a:r>
          <a:r>
            <a:rPr lang="en-US" dirty="0" smtClean="0"/>
            <a:t> </a:t>
          </a:r>
          <a:r>
            <a:rPr lang="en-US" dirty="0" err="1" smtClean="0"/>
            <a:t>hợp</a:t>
          </a:r>
          <a:r>
            <a:rPr lang="en-US" dirty="0" smtClean="0"/>
            <a:t> </a:t>
          </a:r>
          <a:r>
            <a:rPr lang="en-US" dirty="0" err="1" smtClean="0"/>
            <a:t>tác</a:t>
          </a:r>
          <a:r>
            <a:rPr lang="en-US" dirty="0" smtClean="0"/>
            <a:t> </a:t>
          </a:r>
          <a:r>
            <a:rPr lang="en-US" dirty="0" err="1" smtClean="0"/>
            <a:t>quốc</a:t>
          </a:r>
          <a:r>
            <a:rPr lang="en-US" dirty="0" smtClean="0"/>
            <a:t> </a:t>
          </a:r>
          <a:r>
            <a:rPr lang="en-US" dirty="0" err="1" smtClean="0"/>
            <a:t>tế</a:t>
          </a:r>
          <a:endParaRPr lang="en-US" dirty="0"/>
        </a:p>
      </dgm:t>
    </dgm:pt>
    <dgm:pt modelId="{5851A65F-8A6B-4ACC-8394-D29BEE8E4586}" type="parTrans" cxnId="{B41B0472-4BF9-49F0-839E-6C7342A91166}">
      <dgm:prSet/>
      <dgm:spPr/>
      <dgm:t>
        <a:bodyPr/>
        <a:lstStyle/>
        <a:p>
          <a:endParaRPr lang="en-US"/>
        </a:p>
      </dgm:t>
    </dgm:pt>
    <dgm:pt modelId="{89DAFBAB-ED40-499C-99A0-E2A603203D2B}" type="sibTrans" cxnId="{B41B0472-4BF9-49F0-839E-6C7342A91166}">
      <dgm:prSet/>
      <dgm:spPr/>
      <dgm:t>
        <a:bodyPr/>
        <a:lstStyle/>
        <a:p>
          <a:endParaRPr lang="en-US"/>
        </a:p>
      </dgm:t>
    </dgm:pt>
    <dgm:pt modelId="{41AF9D70-CEA0-4FEE-ADA1-82AAB7A5F778}">
      <dgm:prSet phldrT="[Text]"/>
      <dgm:spPr/>
      <dgm:t>
        <a:bodyPr/>
        <a:lstStyle/>
        <a:p>
          <a:r>
            <a:rPr lang="en-US" dirty="0" err="1" smtClean="0"/>
            <a:t>Xây</a:t>
          </a:r>
          <a:r>
            <a:rPr lang="en-US" dirty="0" smtClean="0"/>
            <a:t> </a:t>
          </a:r>
          <a:r>
            <a:rPr lang="en-US" dirty="0" err="1" smtClean="0"/>
            <a:t>dựng</a:t>
          </a:r>
          <a:r>
            <a:rPr lang="en-US" dirty="0" smtClean="0"/>
            <a:t> </a:t>
          </a:r>
          <a:r>
            <a:rPr lang="en-US" dirty="0" err="1" smtClean="0"/>
            <a:t>và</a:t>
          </a:r>
          <a:r>
            <a:rPr lang="en-US" dirty="0" smtClean="0"/>
            <a:t> </a:t>
          </a:r>
          <a:r>
            <a:rPr lang="en-US" dirty="0" err="1" smtClean="0"/>
            <a:t>thực</a:t>
          </a:r>
          <a:r>
            <a:rPr lang="en-US" dirty="0" smtClean="0"/>
            <a:t> </a:t>
          </a:r>
          <a:r>
            <a:rPr lang="en-US" dirty="0" err="1" smtClean="0"/>
            <a:t>hiện</a:t>
          </a:r>
          <a:r>
            <a:rPr lang="en-US" dirty="0" smtClean="0"/>
            <a:t> </a:t>
          </a:r>
          <a:r>
            <a:rPr lang="en-US" dirty="0" err="1" smtClean="0"/>
            <a:t>cơ</a:t>
          </a:r>
          <a:r>
            <a:rPr lang="en-US" dirty="0" smtClean="0"/>
            <a:t> </a:t>
          </a:r>
          <a:r>
            <a:rPr lang="en-US" dirty="0" err="1" smtClean="0"/>
            <a:t>chế</a:t>
          </a:r>
          <a:r>
            <a:rPr lang="en-US" dirty="0" smtClean="0"/>
            <a:t> </a:t>
          </a:r>
          <a:r>
            <a:rPr lang="en-US" dirty="0" err="1" smtClean="0"/>
            <a:t>phù</a:t>
          </a:r>
          <a:r>
            <a:rPr lang="en-US" dirty="0" smtClean="0"/>
            <a:t> </a:t>
          </a:r>
          <a:r>
            <a:rPr lang="en-US" dirty="0" err="1" smtClean="0"/>
            <a:t>hợp</a:t>
          </a:r>
          <a:r>
            <a:rPr lang="en-US" dirty="0" smtClean="0"/>
            <a:t> </a:t>
          </a:r>
          <a:r>
            <a:rPr lang="en-US" dirty="0" err="1" smtClean="0"/>
            <a:t>với</a:t>
          </a:r>
          <a:r>
            <a:rPr lang="en-US" dirty="0" smtClean="0"/>
            <a:t> </a:t>
          </a:r>
          <a:r>
            <a:rPr lang="en-US" dirty="0" err="1" smtClean="0"/>
            <a:t>thông</a:t>
          </a:r>
          <a:r>
            <a:rPr lang="en-US" dirty="0" smtClean="0"/>
            <a:t> </a:t>
          </a:r>
          <a:r>
            <a:rPr lang="en-US" dirty="0" err="1" smtClean="0"/>
            <a:t>lệ</a:t>
          </a:r>
          <a:r>
            <a:rPr lang="en-US" dirty="0" smtClean="0"/>
            <a:t> </a:t>
          </a:r>
          <a:r>
            <a:rPr lang="en-US" dirty="0" err="1" smtClean="0"/>
            <a:t>quốc</a:t>
          </a:r>
          <a:r>
            <a:rPr lang="en-US" dirty="0" smtClean="0"/>
            <a:t> </a:t>
          </a:r>
          <a:r>
            <a:rPr lang="en-US" dirty="0" err="1" smtClean="0"/>
            <a:t>tế</a:t>
          </a:r>
          <a:endParaRPr lang="en-US" dirty="0"/>
        </a:p>
      </dgm:t>
    </dgm:pt>
    <dgm:pt modelId="{AD9EF787-B784-4673-99D6-7C1A1DDAA109}" type="parTrans" cxnId="{5C39045B-9B36-461F-A497-8973A847650F}">
      <dgm:prSet/>
      <dgm:spPr/>
      <dgm:t>
        <a:bodyPr/>
        <a:lstStyle/>
        <a:p>
          <a:endParaRPr lang="en-US"/>
        </a:p>
      </dgm:t>
    </dgm:pt>
    <dgm:pt modelId="{EE2A1126-B302-48F3-81A9-42AC75229C1A}" type="sibTrans" cxnId="{5C39045B-9B36-461F-A497-8973A847650F}">
      <dgm:prSet/>
      <dgm:spPr/>
      <dgm:t>
        <a:bodyPr/>
        <a:lstStyle/>
        <a:p>
          <a:endParaRPr lang="en-US"/>
        </a:p>
      </dgm:t>
    </dgm:pt>
    <dgm:pt modelId="{572D6160-9715-4760-8D16-A6DDE004F689}" type="pres">
      <dgm:prSet presAssocID="{C3C60F15-2E47-4BC4-B063-18BA6DD82D7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8770C1-2CAA-43D2-BDAC-80ABF2DB9E3E}" type="pres">
      <dgm:prSet presAssocID="{EDA6132E-0804-4ACF-91F2-9204C3D68C29}" presName="root1" presStyleCnt="0"/>
      <dgm:spPr/>
    </dgm:pt>
    <dgm:pt modelId="{49032009-37B7-4949-83D5-E074F4E65C73}" type="pres">
      <dgm:prSet presAssocID="{EDA6132E-0804-4ACF-91F2-9204C3D68C2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AEA4EC8-8D43-4507-B197-267D8DA813A4}" type="pres">
      <dgm:prSet presAssocID="{EDA6132E-0804-4ACF-91F2-9204C3D68C29}" presName="level2hierChild" presStyleCnt="0"/>
      <dgm:spPr/>
    </dgm:pt>
    <dgm:pt modelId="{55073369-B2C7-46A3-BCDF-28EE87E2BAD5}" type="pres">
      <dgm:prSet presAssocID="{020E3966-D527-494F-A45C-6A12E1E82B7C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B27A2F7-01FC-4D9C-89E4-E646AB5C860D}" type="pres">
      <dgm:prSet presAssocID="{020E3966-D527-494F-A45C-6A12E1E82B7C}" presName="connTx" presStyleLbl="parChTrans1D2" presStyleIdx="0" presStyleCnt="3"/>
      <dgm:spPr/>
      <dgm:t>
        <a:bodyPr/>
        <a:lstStyle/>
        <a:p>
          <a:endParaRPr lang="en-US"/>
        </a:p>
      </dgm:t>
    </dgm:pt>
    <dgm:pt modelId="{921BDF2B-300E-4783-87B1-D18B5C300D20}" type="pres">
      <dgm:prSet presAssocID="{4B21018D-1088-4B50-88BB-948B558B589D}" presName="root2" presStyleCnt="0"/>
      <dgm:spPr/>
    </dgm:pt>
    <dgm:pt modelId="{FB591DF7-49E4-462B-91C7-4A02E4F5D809}" type="pres">
      <dgm:prSet presAssocID="{4B21018D-1088-4B50-88BB-948B558B589D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B2F2829-F9E5-489B-817D-AB1C819074A3}" type="pres">
      <dgm:prSet presAssocID="{4B21018D-1088-4B50-88BB-948B558B589D}" presName="level3hierChild" presStyleCnt="0"/>
      <dgm:spPr/>
    </dgm:pt>
    <dgm:pt modelId="{E3AEF77A-D1A0-4427-93B7-69CE6B2A1562}" type="pres">
      <dgm:prSet presAssocID="{5851A65F-8A6B-4ACC-8394-D29BEE8E4586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A46A1787-13A3-4B22-AB53-2EDECC68D92D}" type="pres">
      <dgm:prSet presAssocID="{5851A65F-8A6B-4ACC-8394-D29BEE8E4586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18506A-A150-4918-846C-973C402D3E39}" type="pres">
      <dgm:prSet presAssocID="{81EEAFE3-18C4-40F8-A75A-620A87E27EC8}" presName="root2" presStyleCnt="0"/>
      <dgm:spPr/>
    </dgm:pt>
    <dgm:pt modelId="{163015EF-B525-4760-8E19-0845906D230B}" type="pres">
      <dgm:prSet presAssocID="{81EEAFE3-18C4-40F8-A75A-620A87E27EC8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F091372-1A25-415C-B9FA-ED128A12B477}" type="pres">
      <dgm:prSet presAssocID="{81EEAFE3-18C4-40F8-A75A-620A87E27EC8}" presName="level3hierChild" presStyleCnt="0"/>
      <dgm:spPr/>
    </dgm:pt>
    <dgm:pt modelId="{BA8E66CC-B04F-42C3-B1A5-A80F2D4C9699}" type="pres">
      <dgm:prSet presAssocID="{AD9EF787-B784-4673-99D6-7C1A1DDAA10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8C39EB61-037F-4A73-ADE9-99E42813134C}" type="pres">
      <dgm:prSet presAssocID="{AD9EF787-B784-4673-99D6-7C1A1DDAA10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2F7EE704-FED0-4D10-87E1-83F536D7D5AC}" type="pres">
      <dgm:prSet presAssocID="{41AF9D70-CEA0-4FEE-ADA1-82AAB7A5F778}" presName="root2" presStyleCnt="0"/>
      <dgm:spPr/>
    </dgm:pt>
    <dgm:pt modelId="{8C673221-702E-4774-BDDE-F70309B085D3}" type="pres">
      <dgm:prSet presAssocID="{41AF9D70-CEA0-4FEE-ADA1-82AAB7A5F778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DCAC96B-71CD-4AE5-9F7C-16718B7EF473}" type="pres">
      <dgm:prSet presAssocID="{41AF9D70-CEA0-4FEE-ADA1-82AAB7A5F778}" presName="level3hierChild" presStyleCnt="0"/>
      <dgm:spPr/>
    </dgm:pt>
  </dgm:ptLst>
  <dgm:cxnLst>
    <dgm:cxn modelId="{5C39045B-9B36-461F-A497-8973A847650F}" srcId="{EDA6132E-0804-4ACF-91F2-9204C3D68C29}" destId="{41AF9D70-CEA0-4FEE-ADA1-82AAB7A5F778}" srcOrd="2" destOrd="0" parTransId="{AD9EF787-B784-4673-99D6-7C1A1DDAA109}" sibTransId="{EE2A1126-B302-48F3-81A9-42AC75229C1A}"/>
    <dgm:cxn modelId="{D1AD3CCC-5E16-415B-98AA-61143C2AEDEF}" srcId="{EDA6132E-0804-4ACF-91F2-9204C3D68C29}" destId="{4B21018D-1088-4B50-88BB-948B558B589D}" srcOrd="0" destOrd="0" parTransId="{020E3966-D527-494F-A45C-6A12E1E82B7C}" sibTransId="{9B8E6C9F-4CCC-4088-8E12-85815D62C193}"/>
    <dgm:cxn modelId="{2B1E8CFF-B3D6-4587-BE27-D2BAEADCD2DE}" type="presOf" srcId="{020E3966-D527-494F-A45C-6A12E1E82B7C}" destId="{0B27A2F7-01FC-4D9C-89E4-E646AB5C860D}" srcOrd="1" destOrd="0" presId="urn:microsoft.com/office/officeart/2005/8/layout/hierarchy2"/>
    <dgm:cxn modelId="{BB6D9F38-7808-48D6-AFB5-B143D0337215}" srcId="{C3C60F15-2E47-4BC4-B063-18BA6DD82D7C}" destId="{EDA6132E-0804-4ACF-91F2-9204C3D68C29}" srcOrd="0" destOrd="0" parTransId="{3AAFABCC-DEBC-4B22-AE6B-E859F2066164}" sibTransId="{4EB063D7-8EDB-4983-A38E-0F96A929A896}"/>
    <dgm:cxn modelId="{2C000EDF-1CD5-423E-BECC-6BAF9A94A10E}" type="presOf" srcId="{81EEAFE3-18C4-40F8-A75A-620A87E27EC8}" destId="{163015EF-B525-4760-8E19-0845906D230B}" srcOrd="0" destOrd="0" presId="urn:microsoft.com/office/officeart/2005/8/layout/hierarchy2"/>
    <dgm:cxn modelId="{37F6F68C-2777-4E1B-9A38-41DD698F05A3}" type="presOf" srcId="{5851A65F-8A6B-4ACC-8394-D29BEE8E4586}" destId="{A46A1787-13A3-4B22-AB53-2EDECC68D92D}" srcOrd="1" destOrd="0" presId="urn:microsoft.com/office/officeart/2005/8/layout/hierarchy2"/>
    <dgm:cxn modelId="{B41B0472-4BF9-49F0-839E-6C7342A91166}" srcId="{EDA6132E-0804-4ACF-91F2-9204C3D68C29}" destId="{81EEAFE3-18C4-40F8-A75A-620A87E27EC8}" srcOrd="1" destOrd="0" parTransId="{5851A65F-8A6B-4ACC-8394-D29BEE8E4586}" sibTransId="{89DAFBAB-ED40-499C-99A0-E2A603203D2B}"/>
    <dgm:cxn modelId="{0F7BF765-BE80-4206-8887-04BFBF19DBB8}" type="presOf" srcId="{EDA6132E-0804-4ACF-91F2-9204C3D68C29}" destId="{49032009-37B7-4949-83D5-E074F4E65C73}" srcOrd="0" destOrd="0" presId="urn:microsoft.com/office/officeart/2005/8/layout/hierarchy2"/>
    <dgm:cxn modelId="{1A57CCA3-8284-4CB9-AC39-F5E8EA840591}" type="presOf" srcId="{5851A65F-8A6B-4ACC-8394-D29BEE8E4586}" destId="{E3AEF77A-D1A0-4427-93B7-69CE6B2A1562}" srcOrd="0" destOrd="0" presId="urn:microsoft.com/office/officeart/2005/8/layout/hierarchy2"/>
    <dgm:cxn modelId="{C274DE8A-9134-4B4A-B05A-C7FE11692ED2}" type="presOf" srcId="{41AF9D70-CEA0-4FEE-ADA1-82AAB7A5F778}" destId="{8C673221-702E-4774-BDDE-F70309B085D3}" srcOrd="0" destOrd="0" presId="urn:microsoft.com/office/officeart/2005/8/layout/hierarchy2"/>
    <dgm:cxn modelId="{CF7739CC-9F26-43B6-9997-77766B5A4C38}" type="presOf" srcId="{4B21018D-1088-4B50-88BB-948B558B589D}" destId="{FB591DF7-49E4-462B-91C7-4A02E4F5D809}" srcOrd="0" destOrd="0" presId="urn:microsoft.com/office/officeart/2005/8/layout/hierarchy2"/>
    <dgm:cxn modelId="{00919CBE-D862-4F95-B0F7-3663D665F7D4}" type="presOf" srcId="{C3C60F15-2E47-4BC4-B063-18BA6DD82D7C}" destId="{572D6160-9715-4760-8D16-A6DDE004F689}" srcOrd="0" destOrd="0" presId="urn:microsoft.com/office/officeart/2005/8/layout/hierarchy2"/>
    <dgm:cxn modelId="{B0A7EF00-6A27-473B-9233-388029D3937F}" type="presOf" srcId="{AD9EF787-B784-4673-99D6-7C1A1DDAA109}" destId="{8C39EB61-037F-4A73-ADE9-99E42813134C}" srcOrd="1" destOrd="0" presId="urn:microsoft.com/office/officeart/2005/8/layout/hierarchy2"/>
    <dgm:cxn modelId="{3A63E8E4-60EC-4637-870F-058772A6A539}" type="presOf" srcId="{AD9EF787-B784-4673-99D6-7C1A1DDAA109}" destId="{BA8E66CC-B04F-42C3-B1A5-A80F2D4C9699}" srcOrd="0" destOrd="0" presId="urn:microsoft.com/office/officeart/2005/8/layout/hierarchy2"/>
    <dgm:cxn modelId="{0581A0E4-AEE0-482C-BA66-C0EC6B1F3811}" type="presOf" srcId="{020E3966-D527-494F-A45C-6A12E1E82B7C}" destId="{55073369-B2C7-46A3-BCDF-28EE87E2BAD5}" srcOrd="0" destOrd="0" presId="urn:microsoft.com/office/officeart/2005/8/layout/hierarchy2"/>
    <dgm:cxn modelId="{9CC819A9-8A41-451C-8B63-95BC84369D1A}" type="presParOf" srcId="{572D6160-9715-4760-8D16-A6DDE004F689}" destId="{958770C1-2CAA-43D2-BDAC-80ABF2DB9E3E}" srcOrd="0" destOrd="0" presId="urn:microsoft.com/office/officeart/2005/8/layout/hierarchy2"/>
    <dgm:cxn modelId="{B668CF8F-C283-43BE-94C5-B9E679E3BF07}" type="presParOf" srcId="{958770C1-2CAA-43D2-BDAC-80ABF2DB9E3E}" destId="{49032009-37B7-4949-83D5-E074F4E65C73}" srcOrd="0" destOrd="0" presId="urn:microsoft.com/office/officeart/2005/8/layout/hierarchy2"/>
    <dgm:cxn modelId="{A9543716-1F03-4E7B-B199-F5A84D413552}" type="presParOf" srcId="{958770C1-2CAA-43D2-BDAC-80ABF2DB9E3E}" destId="{FAEA4EC8-8D43-4507-B197-267D8DA813A4}" srcOrd="1" destOrd="0" presId="urn:microsoft.com/office/officeart/2005/8/layout/hierarchy2"/>
    <dgm:cxn modelId="{7E65243D-C5DB-486E-8221-9404C5BBC82E}" type="presParOf" srcId="{FAEA4EC8-8D43-4507-B197-267D8DA813A4}" destId="{55073369-B2C7-46A3-BCDF-28EE87E2BAD5}" srcOrd="0" destOrd="0" presId="urn:microsoft.com/office/officeart/2005/8/layout/hierarchy2"/>
    <dgm:cxn modelId="{87C1DFE6-DB54-43C8-9A9A-564733ED797F}" type="presParOf" srcId="{55073369-B2C7-46A3-BCDF-28EE87E2BAD5}" destId="{0B27A2F7-01FC-4D9C-89E4-E646AB5C860D}" srcOrd="0" destOrd="0" presId="urn:microsoft.com/office/officeart/2005/8/layout/hierarchy2"/>
    <dgm:cxn modelId="{23094BBB-DC48-466F-8326-F9E560768E73}" type="presParOf" srcId="{FAEA4EC8-8D43-4507-B197-267D8DA813A4}" destId="{921BDF2B-300E-4783-87B1-D18B5C300D20}" srcOrd="1" destOrd="0" presId="urn:microsoft.com/office/officeart/2005/8/layout/hierarchy2"/>
    <dgm:cxn modelId="{3F7803BE-6862-4BDF-8D55-3850581CC6E7}" type="presParOf" srcId="{921BDF2B-300E-4783-87B1-D18B5C300D20}" destId="{FB591DF7-49E4-462B-91C7-4A02E4F5D809}" srcOrd="0" destOrd="0" presId="urn:microsoft.com/office/officeart/2005/8/layout/hierarchy2"/>
    <dgm:cxn modelId="{0883F1BD-9A3C-405B-86D4-CD7FED7AA078}" type="presParOf" srcId="{921BDF2B-300E-4783-87B1-D18B5C300D20}" destId="{9B2F2829-F9E5-489B-817D-AB1C819074A3}" srcOrd="1" destOrd="0" presId="urn:microsoft.com/office/officeart/2005/8/layout/hierarchy2"/>
    <dgm:cxn modelId="{1BF860D1-2D29-4037-A60A-E6990E3F1366}" type="presParOf" srcId="{FAEA4EC8-8D43-4507-B197-267D8DA813A4}" destId="{E3AEF77A-D1A0-4427-93B7-69CE6B2A1562}" srcOrd="2" destOrd="0" presId="urn:microsoft.com/office/officeart/2005/8/layout/hierarchy2"/>
    <dgm:cxn modelId="{002CCD0C-6220-4638-B2BA-5A6F4D26B9F8}" type="presParOf" srcId="{E3AEF77A-D1A0-4427-93B7-69CE6B2A1562}" destId="{A46A1787-13A3-4B22-AB53-2EDECC68D92D}" srcOrd="0" destOrd="0" presId="urn:microsoft.com/office/officeart/2005/8/layout/hierarchy2"/>
    <dgm:cxn modelId="{8FF2F1E2-81C3-4141-9CB3-7806A94651B7}" type="presParOf" srcId="{FAEA4EC8-8D43-4507-B197-267D8DA813A4}" destId="{1F18506A-A150-4918-846C-973C402D3E39}" srcOrd="3" destOrd="0" presId="urn:microsoft.com/office/officeart/2005/8/layout/hierarchy2"/>
    <dgm:cxn modelId="{0392DD33-B801-4AB5-A7FE-1083C974F56A}" type="presParOf" srcId="{1F18506A-A150-4918-846C-973C402D3E39}" destId="{163015EF-B525-4760-8E19-0845906D230B}" srcOrd="0" destOrd="0" presId="urn:microsoft.com/office/officeart/2005/8/layout/hierarchy2"/>
    <dgm:cxn modelId="{079B44AE-6451-4A99-A56B-AC3F78B5D03A}" type="presParOf" srcId="{1F18506A-A150-4918-846C-973C402D3E39}" destId="{DF091372-1A25-415C-B9FA-ED128A12B477}" srcOrd="1" destOrd="0" presId="urn:microsoft.com/office/officeart/2005/8/layout/hierarchy2"/>
    <dgm:cxn modelId="{C76BC45E-0ED2-4AD0-8625-2169C9C5186D}" type="presParOf" srcId="{FAEA4EC8-8D43-4507-B197-267D8DA813A4}" destId="{BA8E66CC-B04F-42C3-B1A5-A80F2D4C9699}" srcOrd="4" destOrd="0" presId="urn:microsoft.com/office/officeart/2005/8/layout/hierarchy2"/>
    <dgm:cxn modelId="{97023169-2C0D-4303-BD1C-3F3A9423CD35}" type="presParOf" srcId="{BA8E66CC-B04F-42C3-B1A5-A80F2D4C9699}" destId="{8C39EB61-037F-4A73-ADE9-99E42813134C}" srcOrd="0" destOrd="0" presId="urn:microsoft.com/office/officeart/2005/8/layout/hierarchy2"/>
    <dgm:cxn modelId="{C74A4A00-CDA2-4400-83B5-93BF322AB03C}" type="presParOf" srcId="{FAEA4EC8-8D43-4507-B197-267D8DA813A4}" destId="{2F7EE704-FED0-4D10-87E1-83F536D7D5AC}" srcOrd="5" destOrd="0" presId="urn:microsoft.com/office/officeart/2005/8/layout/hierarchy2"/>
    <dgm:cxn modelId="{2C520FC5-D543-49D5-9920-33CFBA747238}" type="presParOf" srcId="{2F7EE704-FED0-4D10-87E1-83F536D7D5AC}" destId="{8C673221-702E-4774-BDDE-F70309B085D3}" srcOrd="0" destOrd="0" presId="urn:microsoft.com/office/officeart/2005/8/layout/hierarchy2"/>
    <dgm:cxn modelId="{5F0B954F-4B89-499F-8006-11298747EEE0}" type="presParOf" srcId="{2F7EE704-FED0-4D10-87E1-83F536D7D5AC}" destId="{CDCAC96B-71CD-4AE5-9F7C-16718B7EF47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9C1A683-3BAA-4DC1-9615-A1F3CC91E90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FD9D28-776C-4AC3-9474-CB8D5B189C27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2800" dirty="0" err="1" smtClean="0">
              <a:solidFill>
                <a:srgbClr val="FF0000"/>
              </a:solidFill>
            </a:rPr>
            <a:t>Nâng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cao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năng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lực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lãnh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đạo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của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Đảng</a:t>
          </a:r>
          <a:r>
            <a:rPr lang="en-US" sz="2800" dirty="0" smtClean="0">
              <a:solidFill>
                <a:srgbClr val="FF0000"/>
              </a:solidFill>
            </a:rPr>
            <a:t>, </a:t>
          </a:r>
          <a:r>
            <a:rPr lang="en-US" sz="2800" dirty="0" err="1" smtClean="0">
              <a:solidFill>
                <a:srgbClr val="FF0000"/>
              </a:solidFill>
            </a:rPr>
            <a:t>vai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trò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xây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dựng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và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thực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hiện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thể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chế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kinh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tế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nhà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nước</a:t>
          </a:r>
          <a:endParaRPr lang="en-US" sz="2800" dirty="0">
            <a:solidFill>
              <a:srgbClr val="FF0000"/>
            </a:solidFill>
          </a:endParaRPr>
        </a:p>
      </dgm:t>
    </dgm:pt>
    <dgm:pt modelId="{A8AC1471-2921-4FA3-B27E-FE8770142D35}" type="parTrans" cxnId="{D09B329F-A5DB-4768-B723-F82263DFCDE8}">
      <dgm:prSet/>
      <dgm:spPr/>
      <dgm:t>
        <a:bodyPr/>
        <a:lstStyle/>
        <a:p>
          <a:endParaRPr lang="en-US"/>
        </a:p>
      </dgm:t>
    </dgm:pt>
    <dgm:pt modelId="{373816B5-35BC-429B-8544-96EC56699611}" type="sibTrans" cxnId="{D09B329F-A5DB-4768-B723-F82263DFCDE8}">
      <dgm:prSet/>
      <dgm:spPr/>
      <dgm:t>
        <a:bodyPr/>
        <a:lstStyle/>
        <a:p>
          <a:endParaRPr lang="en-US"/>
        </a:p>
      </dgm:t>
    </dgm:pt>
    <dgm:pt modelId="{AE665B01-80D1-4E28-9BC4-AFA5FAA631AC}">
      <dgm:prSet phldrT="[Text]" custT="1"/>
      <dgm:spPr/>
      <dgm:t>
        <a:bodyPr/>
        <a:lstStyle/>
        <a:p>
          <a:r>
            <a:rPr lang="en-US" sz="2800" dirty="0" err="1" smtClean="0"/>
            <a:t>Đổi</a:t>
          </a:r>
          <a:r>
            <a:rPr lang="en-US" sz="2800" dirty="0" smtClean="0"/>
            <a:t> </a:t>
          </a:r>
          <a:r>
            <a:rPr lang="en-US" sz="2800" dirty="0" err="1" smtClean="0"/>
            <a:t>mới</a:t>
          </a:r>
          <a:r>
            <a:rPr lang="en-US" sz="2800" dirty="0" smtClean="0"/>
            <a:t> </a:t>
          </a:r>
          <a:r>
            <a:rPr lang="en-US" sz="2800" dirty="0" err="1" smtClean="0"/>
            <a:t>nội</a:t>
          </a:r>
          <a:r>
            <a:rPr lang="en-US" sz="2800" dirty="0" smtClean="0"/>
            <a:t> dung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phương</a:t>
          </a:r>
          <a:r>
            <a:rPr lang="en-US" sz="2800" dirty="0" smtClean="0"/>
            <a:t> </a:t>
          </a:r>
          <a:r>
            <a:rPr lang="en-US" sz="2800" dirty="0" err="1" smtClean="0"/>
            <a:t>thức</a:t>
          </a:r>
          <a:r>
            <a:rPr lang="en-US" sz="2800" dirty="0" smtClean="0"/>
            <a:t> </a:t>
          </a:r>
          <a:r>
            <a:rPr lang="en-US" sz="2800" dirty="0" err="1" smtClean="0"/>
            <a:t>lãnh</a:t>
          </a:r>
          <a:r>
            <a:rPr lang="en-US" sz="2800" dirty="0" smtClean="0"/>
            <a:t> </a:t>
          </a:r>
          <a:r>
            <a:rPr lang="en-US" sz="2800" dirty="0" err="1" smtClean="0"/>
            <a:t>đạo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Đảng</a:t>
          </a:r>
          <a:endParaRPr lang="en-US" sz="2800" dirty="0"/>
        </a:p>
      </dgm:t>
    </dgm:pt>
    <dgm:pt modelId="{9E857B34-794E-4D0A-BA8F-9F586A1CBF76}" type="parTrans" cxnId="{052F143F-AACD-4FF5-B3CC-96E5E26FFB31}">
      <dgm:prSet/>
      <dgm:spPr/>
      <dgm:t>
        <a:bodyPr/>
        <a:lstStyle/>
        <a:p>
          <a:endParaRPr lang="en-US"/>
        </a:p>
      </dgm:t>
    </dgm:pt>
    <dgm:pt modelId="{95D6F19D-695C-4C10-A7F4-B9F69B60C440}" type="sibTrans" cxnId="{052F143F-AACD-4FF5-B3CC-96E5E26FFB31}">
      <dgm:prSet/>
      <dgm:spPr/>
      <dgm:t>
        <a:bodyPr/>
        <a:lstStyle/>
        <a:p>
          <a:endParaRPr lang="en-US"/>
        </a:p>
      </dgm:t>
    </dgm:pt>
    <dgm:pt modelId="{6A95002B-3F3C-46CF-A1A8-7F9E7B0E8D2A}">
      <dgm:prSet phldrT="[Text]" custT="1"/>
      <dgm:spPr/>
      <dgm:t>
        <a:bodyPr/>
        <a:lstStyle/>
        <a:p>
          <a:r>
            <a:rPr lang="en-US" sz="2800" dirty="0" err="1" smtClean="0"/>
            <a:t>Nâng</a:t>
          </a:r>
          <a:r>
            <a:rPr lang="en-US" sz="2800" dirty="0" smtClean="0"/>
            <a:t> </a:t>
          </a:r>
          <a:r>
            <a:rPr lang="en-US" sz="2800" dirty="0" err="1" smtClean="0"/>
            <a:t>cao</a:t>
          </a:r>
          <a:r>
            <a:rPr lang="en-US" sz="2800" dirty="0" smtClean="0"/>
            <a:t> </a:t>
          </a:r>
          <a:r>
            <a:rPr lang="en-US" sz="2800" dirty="0" err="1" smtClean="0"/>
            <a:t>năng</a:t>
          </a:r>
          <a:r>
            <a:rPr lang="en-US" sz="2800" dirty="0" smtClean="0"/>
            <a:t> </a:t>
          </a:r>
          <a:r>
            <a:rPr lang="en-US" sz="2800" dirty="0" err="1" smtClean="0"/>
            <a:t>lực</a:t>
          </a:r>
          <a:r>
            <a:rPr lang="en-US" sz="2800" dirty="0" smtClean="0"/>
            <a:t> </a:t>
          </a:r>
          <a:r>
            <a:rPr lang="en-US" sz="2800" dirty="0" err="1" smtClean="0"/>
            <a:t>xây</a:t>
          </a:r>
          <a:r>
            <a:rPr lang="en-US" sz="2800" dirty="0" smtClean="0"/>
            <a:t> </a:t>
          </a:r>
          <a:r>
            <a:rPr lang="en-US" sz="2800" dirty="0" err="1" smtClean="0"/>
            <a:t>dựng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thực</a:t>
          </a:r>
          <a:r>
            <a:rPr lang="en-US" sz="2800" dirty="0" smtClean="0"/>
            <a:t> </a:t>
          </a:r>
          <a:r>
            <a:rPr lang="en-US" sz="2800" dirty="0" err="1" smtClean="0"/>
            <a:t>hiện</a:t>
          </a:r>
          <a:r>
            <a:rPr lang="en-US" sz="2800" dirty="0" smtClean="0"/>
            <a:t> </a:t>
          </a:r>
          <a:r>
            <a:rPr lang="en-US" sz="2800" dirty="0" err="1" smtClean="0"/>
            <a:t>thể</a:t>
          </a:r>
          <a:r>
            <a:rPr lang="en-US" sz="2800" dirty="0" smtClean="0"/>
            <a:t> </a:t>
          </a:r>
          <a:r>
            <a:rPr lang="en-US" sz="2800" dirty="0" err="1" smtClean="0"/>
            <a:t>chế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Nhà</a:t>
          </a:r>
          <a:r>
            <a:rPr lang="en-US" sz="2800" dirty="0" smtClean="0"/>
            <a:t> </a:t>
          </a:r>
          <a:r>
            <a:rPr lang="en-US" sz="2800" dirty="0" err="1" smtClean="0"/>
            <a:t>nước</a:t>
          </a:r>
          <a:endParaRPr lang="en-US" sz="2800" dirty="0"/>
        </a:p>
      </dgm:t>
    </dgm:pt>
    <dgm:pt modelId="{7839FF83-57E4-4578-B23B-813E7AD3358C}" type="parTrans" cxnId="{26E6DA55-18B6-45F4-A98A-57F044382156}">
      <dgm:prSet/>
      <dgm:spPr/>
      <dgm:t>
        <a:bodyPr/>
        <a:lstStyle/>
        <a:p>
          <a:endParaRPr lang="en-US"/>
        </a:p>
      </dgm:t>
    </dgm:pt>
    <dgm:pt modelId="{E7055EFC-B020-436D-AB79-EDA81177FEAB}" type="sibTrans" cxnId="{26E6DA55-18B6-45F4-A98A-57F044382156}">
      <dgm:prSet/>
      <dgm:spPr/>
      <dgm:t>
        <a:bodyPr/>
        <a:lstStyle/>
        <a:p>
          <a:endParaRPr lang="en-US"/>
        </a:p>
      </dgm:t>
    </dgm:pt>
    <dgm:pt modelId="{777CBF48-5511-47B8-9463-28492648A5C2}">
      <dgm:prSet phldrT="[Text]" custT="1"/>
      <dgm:spPr/>
      <dgm:t>
        <a:bodyPr/>
        <a:lstStyle/>
        <a:p>
          <a:r>
            <a:rPr lang="en-US" sz="2800" dirty="0" err="1" smtClean="0"/>
            <a:t>Phát</a:t>
          </a:r>
          <a:r>
            <a:rPr lang="en-US" sz="2800" dirty="0" smtClean="0"/>
            <a:t> </a:t>
          </a:r>
          <a:r>
            <a:rPr lang="en-US" sz="2800" dirty="0" err="1" smtClean="0"/>
            <a:t>huy</a:t>
          </a:r>
          <a:r>
            <a:rPr lang="en-US" sz="2800" dirty="0" smtClean="0"/>
            <a:t> </a:t>
          </a:r>
          <a:r>
            <a:rPr lang="en-US" sz="2800" dirty="0" err="1" smtClean="0"/>
            <a:t>quyền</a:t>
          </a:r>
          <a:r>
            <a:rPr lang="en-US" sz="2800" dirty="0" smtClean="0"/>
            <a:t> </a:t>
          </a:r>
          <a:r>
            <a:rPr lang="en-US" sz="2800" dirty="0" err="1" smtClean="0"/>
            <a:t>làm</a:t>
          </a:r>
          <a:r>
            <a:rPr lang="en-US" sz="2800" dirty="0" smtClean="0"/>
            <a:t> </a:t>
          </a:r>
          <a:r>
            <a:rPr lang="en-US" sz="2800" dirty="0" err="1" smtClean="0"/>
            <a:t>chủ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nhân</a:t>
          </a:r>
          <a:r>
            <a:rPr lang="en-US" sz="2800" dirty="0" smtClean="0"/>
            <a:t> </a:t>
          </a:r>
          <a:r>
            <a:rPr lang="en-US" sz="2800" dirty="0" err="1" smtClean="0"/>
            <a:t>dân</a:t>
          </a:r>
          <a:endParaRPr lang="en-US" sz="2800" dirty="0"/>
        </a:p>
      </dgm:t>
    </dgm:pt>
    <dgm:pt modelId="{40F8EF20-CDEE-4C75-B0E3-5F9BE6492ADE}" type="parTrans" cxnId="{B1F97DDD-5D97-41DF-8638-BCD1697CE564}">
      <dgm:prSet/>
      <dgm:spPr/>
      <dgm:t>
        <a:bodyPr/>
        <a:lstStyle/>
        <a:p>
          <a:endParaRPr lang="en-US"/>
        </a:p>
      </dgm:t>
    </dgm:pt>
    <dgm:pt modelId="{3D25CB62-2312-40D9-AE63-C779E5F6DAEC}" type="sibTrans" cxnId="{B1F97DDD-5D97-41DF-8638-BCD1697CE564}">
      <dgm:prSet/>
      <dgm:spPr/>
      <dgm:t>
        <a:bodyPr/>
        <a:lstStyle/>
        <a:p>
          <a:endParaRPr lang="en-US"/>
        </a:p>
      </dgm:t>
    </dgm:pt>
    <dgm:pt modelId="{50AF9E3E-3E57-4C34-BB3B-DBC09496F239}" type="pres">
      <dgm:prSet presAssocID="{E9C1A683-3BAA-4DC1-9615-A1F3CC91E90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285B919-0F11-4AE5-A50A-2B953FAA5456}" type="pres">
      <dgm:prSet presAssocID="{90FD9D28-776C-4AC3-9474-CB8D5B189C27}" presName="root1" presStyleCnt="0"/>
      <dgm:spPr/>
    </dgm:pt>
    <dgm:pt modelId="{9115C7F6-E9D6-4267-AC72-7CB779F07D55}" type="pres">
      <dgm:prSet presAssocID="{90FD9D28-776C-4AC3-9474-CB8D5B189C27}" presName="LevelOneTextNode" presStyleLbl="node0" presStyleIdx="0" presStyleCnt="1" custScaleY="2109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41EFAD-0C79-45AC-9657-5C2C181769C5}" type="pres">
      <dgm:prSet presAssocID="{90FD9D28-776C-4AC3-9474-CB8D5B189C27}" presName="level2hierChild" presStyleCnt="0"/>
      <dgm:spPr/>
    </dgm:pt>
    <dgm:pt modelId="{A5675B32-73F8-43A9-A77E-64F875CF16C2}" type="pres">
      <dgm:prSet presAssocID="{9E857B34-794E-4D0A-BA8F-9F586A1CBF76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AA787C50-CFD9-453B-A33C-5C58110AB256}" type="pres">
      <dgm:prSet presAssocID="{9E857B34-794E-4D0A-BA8F-9F586A1CBF76}" presName="connTx" presStyleLbl="parChTrans1D2" presStyleIdx="0" presStyleCnt="3"/>
      <dgm:spPr/>
      <dgm:t>
        <a:bodyPr/>
        <a:lstStyle/>
        <a:p>
          <a:endParaRPr lang="en-US"/>
        </a:p>
      </dgm:t>
    </dgm:pt>
    <dgm:pt modelId="{50EA4A1E-DB36-4C96-A4F2-C38793F2BA0A}" type="pres">
      <dgm:prSet presAssocID="{AE665B01-80D1-4E28-9BC4-AFA5FAA631AC}" presName="root2" presStyleCnt="0"/>
      <dgm:spPr/>
    </dgm:pt>
    <dgm:pt modelId="{359B3BEB-CA85-44C9-AA63-CC404717E782}" type="pres">
      <dgm:prSet presAssocID="{AE665B01-80D1-4E28-9BC4-AFA5FAA631AC}" presName="LevelTwoTextNode" presStyleLbl="node2" presStyleIdx="0" presStyleCnt="3" custScaleX="202927" custLinFactNeighborX="130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7B0DE5-5325-4F14-8FE5-1C02AD3557FB}" type="pres">
      <dgm:prSet presAssocID="{AE665B01-80D1-4E28-9BC4-AFA5FAA631AC}" presName="level3hierChild" presStyleCnt="0"/>
      <dgm:spPr/>
    </dgm:pt>
    <dgm:pt modelId="{7E6B8186-5B4E-4F00-83EF-6B129A22B713}" type="pres">
      <dgm:prSet presAssocID="{7839FF83-57E4-4578-B23B-813E7AD3358C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B9416516-ECCF-4E6E-9B2E-9DE98935869D}" type="pres">
      <dgm:prSet presAssocID="{7839FF83-57E4-4578-B23B-813E7AD3358C}" presName="connTx" presStyleLbl="parChTrans1D2" presStyleIdx="1" presStyleCnt="3"/>
      <dgm:spPr/>
      <dgm:t>
        <a:bodyPr/>
        <a:lstStyle/>
        <a:p>
          <a:endParaRPr lang="en-US"/>
        </a:p>
      </dgm:t>
    </dgm:pt>
    <dgm:pt modelId="{C9CEBDE0-CB2D-41C8-BA11-74F95D68EE10}" type="pres">
      <dgm:prSet presAssocID="{6A95002B-3F3C-46CF-A1A8-7F9E7B0E8D2A}" presName="root2" presStyleCnt="0"/>
      <dgm:spPr/>
    </dgm:pt>
    <dgm:pt modelId="{D1B9776D-98D6-4063-A584-8312D1D3E74A}" type="pres">
      <dgm:prSet presAssocID="{6A95002B-3F3C-46CF-A1A8-7F9E7B0E8D2A}" presName="LevelTwoTextNode" presStyleLbl="node2" presStyleIdx="1" presStyleCnt="3" custScaleX="2008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A51E3A8-3D22-42EF-A349-465751F2F5DD}" type="pres">
      <dgm:prSet presAssocID="{6A95002B-3F3C-46CF-A1A8-7F9E7B0E8D2A}" presName="level3hierChild" presStyleCnt="0"/>
      <dgm:spPr/>
    </dgm:pt>
    <dgm:pt modelId="{CBE28686-5C87-4047-B658-773BD6A3DB42}" type="pres">
      <dgm:prSet presAssocID="{40F8EF20-CDEE-4C75-B0E3-5F9BE6492ADE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F72612BE-7BB6-452D-B66B-B1F1BF222159}" type="pres">
      <dgm:prSet presAssocID="{40F8EF20-CDEE-4C75-B0E3-5F9BE6492ADE}" presName="connTx" presStyleLbl="parChTrans1D2" presStyleIdx="2" presStyleCnt="3"/>
      <dgm:spPr/>
      <dgm:t>
        <a:bodyPr/>
        <a:lstStyle/>
        <a:p>
          <a:endParaRPr lang="en-US"/>
        </a:p>
      </dgm:t>
    </dgm:pt>
    <dgm:pt modelId="{DFE8F44D-713E-4C36-B610-3E4ADB6FE3F4}" type="pres">
      <dgm:prSet presAssocID="{777CBF48-5511-47B8-9463-28492648A5C2}" presName="root2" presStyleCnt="0"/>
      <dgm:spPr/>
    </dgm:pt>
    <dgm:pt modelId="{3F333850-D081-4BDC-956E-37B64BCDB9BF}" type="pres">
      <dgm:prSet presAssocID="{777CBF48-5511-47B8-9463-28492648A5C2}" presName="LevelTwoTextNode" presStyleLbl="node2" presStyleIdx="2" presStyleCnt="3" custScaleX="2071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1265D2F-7633-4466-B9C2-D1576EF301F3}" type="pres">
      <dgm:prSet presAssocID="{777CBF48-5511-47B8-9463-28492648A5C2}" presName="level3hierChild" presStyleCnt="0"/>
      <dgm:spPr/>
    </dgm:pt>
  </dgm:ptLst>
  <dgm:cxnLst>
    <dgm:cxn modelId="{56BBB95F-1E5F-40DE-9029-91F30F7387C0}" type="presOf" srcId="{40F8EF20-CDEE-4C75-B0E3-5F9BE6492ADE}" destId="{CBE28686-5C87-4047-B658-773BD6A3DB42}" srcOrd="0" destOrd="0" presId="urn:microsoft.com/office/officeart/2005/8/layout/hierarchy2"/>
    <dgm:cxn modelId="{D09B329F-A5DB-4768-B723-F82263DFCDE8}" srcId="{E9C1A683-3BAA-4DC1-9615-A1F3CC91E90E}" destId="{90FD9D28-776C-4AC3-9474-CB8D5B189C27}" srcOrd="0" destOrd="0" parTransId="{A8AC1471-2921-4FA3-B27E-FE8770142D35}" sibTransId="{373816B5-35BC-429B-8544-96EC56699611}"/>
    <dgm:cxn modelId="{CD8488B9-A83B-457C-82BA-D3086DBADCC5}" type="presOf" srcId="{7839FF83-57E4-4578-B23B-813E7AD3358C}" destId="{7E6B8186-5B4E-4F00-83EF-6B129A22B713}" srcOrd="0" destOrd="0" presId="urn:microsoft.com/office/officeart/2005/8/layout/hierarchy2"/>
    <dgm:cxn modelId="{303FBE03-7B1B-44ED-9203-721E276FBA66}" type="presOf" srcId="{AE665B01-80D1-4E28-9BC4-AFA5FAA631AC}" destId="{359B3BEB-CA85-44C9-AA63-CC404717E782}" srcOrd="0" destOrd="0" presId="urn:microsoft.com/office/officeart/2005/8/layout/hierarchy2"/>
    <dgm:cxn modelId="{26E6DA55-18B6-45F4-A98A-57F044382156}" srcId="{90FD9D28-776C-4AC3-9474-CB8D5B189C27}" destId="{6A95002B-3F3C-46CF-A1A8-7F9E7B0E8D2A}" srcOrd="1" destOrd="0" parTransId="{7839FF83-57E4-4578-B23B-813E7AD3358C}" sibTransId="{E7055EFC-B020-436D-AB79-EDA81177FEAB}"/>
    <dgm:cxn modelId="{70A122F2-8F21-488A-917B-502B7E541A4E}" type="presOf" srcId="{777CBF48-5511-47B8-9463-28492648A5C2}" destId="{3F333850-D081-4BDC-956E-37B64BCDB9BF}" srcOrd="0" destOrd="0" presId="urn:microsoft.com/office/officeart/2005/8/layout/hierarchy2"/>
    <dgm:cxn modelId="{D2EFD62C-73A7-4C14-A56D-7F960F841CD1}" type="presOf" srcId="{E9C1A683-3BAA-4DC1-9615-A1F3CC91E90E}" destId="{50AF9E3E-3E57-4C34-BB3B-DBC09496F239}" srcOrd="0" destOrd="0" presId="urn:microsoft.com/office/officeart/2005/8/layout/hierarchy2"/>
    <dgm:cxn modelId="{879F2DCF-C928-4FFA-BFF8-05F23C05ECE0}" type="presOf" srcId="{6A95002B-3F3C-46CF-A1A8-7F9E7B0E8D2A}" destId="{D1B9776D-98D6-4063-A584-8312D1D3E74A}" srcOrd="0" destOrd="0" presId="urn:microsoft.com/office/officeart/2005/8/layout/hierarchy2"/>
    <dgm:cxn modelId="{F49083ED-E66D-4987-AB64-DD7C7A7B9A3D}" type="presOf" srcId="{7839FF83-57E4-4578-B23B-813E7AD3358C}" destId="{B9416516-ECCF-4E6E-9B2E-9DE98935869D}" srcOrd="1" destOrd="0" presId="urn:microsoft.com/office/officeart/2005/8/layout/hierarchy2"/>
    <dgm:cxn modelId="{B1F97DDD-5D97-41DF-8638-BCD1697CE564}" srcId="{90FD9D28-776C-4AC3-9474-CB8D5B189C27}" destId="{777CBF48-5511-47B8-9463-28492648A5C2}" srcOrd="2" destOrd="0" parTransId="{40F8EF20-CDEE-4C75-B0E3-5F9BE6492ADE}" sibTransId="{3D25CB62-2312-40D9-AE63-C779E5F6DAEC}"/>
    <dgm:cxn modelId="{A5F85B68-FDC3-4AD9-942F-67550032F7C7}" type="presOf" srcId="{9E857B34-794E-4D0A-BA8F-9F586A1CBF76}" destId="{AA787C50-CFD9-453B-A33C-5C58110AB256}" srcOrd="1" destOrd="0" presId="urn:microsoft.com/office/officeart/2005/8/layout/hierarchy2"/>
    <dgm:cxn modelId="{0A568AD3-1837-49AA-9C23-AED13F8370B8}" type="presOf" srcId="{40F8EF20-CDEE-4C75-B0E3-5F9BE6492ADE}" destId="{F72612BE-7BB6-452D-B66B-B1F1BF222159}" srcOrd="1" destOrd="0" presId="urn:microsoft.com/office/officeart/2005/8/layout/hierarchy2"/>
    <dgm:cxn modelId="{3EAB09CB-27AD-43F9-A6D0-580F1595BF62}" type="presOf" srcId="{9E857B34-794E-4D0A-BA8F-9F586A1CBF76}" destId="{A5675B32-73F8-43A9-A77E-64F875CF16C2}" srcOrd="0" destOrd="0" presId="urn:microsoft.com/office/officeart/2005/8/layout/hierarchy2"/>
    <dgm:cxn modelId="{4AA194E8-FE12-4D0D-9C90-CD585690C968}" type="presOf" srcId="{90FD9D28-776C-4AC3-9474-CB8D5B189C27}" destId="{9115C7F6-E9D6-4267-AC72-7CB779F07D55}" srcOrd="0" destOrd="0" presId="urn:microsoft.com/office/officeart/2005/8/layout/hierarchy2"/>
    <dgm:cxn modelId="{052F143F-AACD-4FF5-B3CC-96E5E26FFB31}" srcId="{90FD9D28-776C-4AC3-9474-CB8D5B189C27}" destId="{AE665B01-80D1-4E28-9BC4-AFA5FAA631AC}" srcOrd="0" destOrd="0" parTransId="{9E857B34-794E-4D0A-BA8F-9F586A1CBF76}" sibTransId="{95D6F19D-695C-4C10-A7F4-B9F69B60C440}"/>
    <dgm:cxn modelId="{564D505B-4252-49B2-B549-C93AA65A9BAB}" type="presParOf" srcId="{50AF9E3E-3E57-4C34-BB3B-DBC09496F239}" destId="{7285B919-0F11-4AE5-A50A-2B953FAA5456}" srcOrd="0" destOrd="0" presId="urn:microsoft.com/office/officeart/2005/8/layout/hierarchy2"/>
    <dgm:cxn modelId="{4E3812F3-A2D5-4A2F-BAF6-F0A6FD2939E8}" type="presParOf" srcId="{7285B919-0F11-4AE5-A50A-2B953FAA5456}" destId="{9115C7F6-E9D6-4267-AC72-7CB779F07D55}" srcOrd="0" destOrd="0" presId="urn:microsoft.com/office/officeart/2005/8/layout/hierarchy2"/>
    <dgm:cxn modelId="{27629B88-9FAD-4643-B59F-31B81CDA03FA}" type="presParOf" srcId="{7285B919-0F11-4AE5-A50A-2B953FAA5456}" destId="{F041EFAD-0C79-45AC-9657-5C2C181769C5}" srcOrd="1" destOrd="0" presId="urn:microsoft.com/office/officeart/2005/8/layout/hierarchy2"/>
    <dgm:cxn modelId="{C456CF46-A89D-420B-A105-CA65F8D85C4A}" type="presParOf" srcId="{F041EFAD-0C79-45AC-9657-5C2C181769C5}" destId="{A5675B32-73F8-43A9-A77E-64F875CF16C2}" srcOrd="0" destOrd="0" presId="urn:microsoft.com/office/officeart/2005/8/layout/hierarchy2"/>
    <dgm:cxn modelId="{A5EBCBDC-DE9D-4B2B-A6D9-2303EA943B4D}" type="presParOf" srcId="{A5675B32-73F8-43A9-A77E-64F875CF16C2}" destId="{AA787C50-CFD9-453B-A33C-5C58110AB256}" srcOrd="0" destOrd="0" presId="urn:microsoft.com/office/officeart/2005/8/layout/hierarchy2"/>
    <dgm:cxn modelId="{CEEF3F54-ACEF-4990-85D2-E56D0820F8D1}" type="presParOf" srcId="{F041EFAD-0C79-45AC-9657-5C2C181769C5}" destId="{50EA4A1E-DB36-4C96-A4F2-C38793F2BA0A}" srcOrd="1" destOrd="0" presId="urn:microsoft.com/office/officeart/2005/8/layout/hierarchy2"/>
    <dgm:cxn modelId="{7A50E9D6-58A4-4CA1-A55F-5DE5D92813D2}" type="presParOf" srcId="{50EA4A1E-DB36-4C96-A4F2-C38793F2BA0A}" destId="{359B3BEB-CA85-44C9-AA63-CC404717E782}" srcOrd="0" destOrd="0" presId="urn:microsoft.com/office/officeart/2005/8/layout/hierarchy2"/>
    <dgm:cxn modelId="{C67BBFA3-BC06-48E7-9829-31F1CC9CE28B}" type="presParOf" srcId="{50EA4A1E-DB36-4C96-A4F2-C38793F2BA0A}" destId="{917B0DE5-5325-4F14-8FE5-1C02AD3557FB}" srcOrd="1" destOrd="0" presId="urn:microsoft.com/office/officeart/2005/8/layout/hierarchy2"/>
    <dgm:cxn modelId="{D6B15FBD-7CD0-4413-B507-32102D20A625}" type="presParOf" srcId="{F041EFAD-0C79-45AC-9657-5C2C181769C5}" destId="{7E6B8186-5B4E-4F00-83EF-6B129A22B713}" srcOrd="2" destOrd="0" presId="urn:microsoft.com/office/officeart/2005/8/layout/hierarchy2"/>
    <dgm:cxn modelId="{F5BC4A82-B1A7-418E-80DF-F8968CCCBB42}" type="presParOf" srcId="{7E6B8186-5B4E-4F00-83EF-6B129A22B713}" destId="{B9416516-ECCF-4E6E-9B2E-9DE98935869D}" srcOrd="0" destOrd="0" presId="urn:microsoft.com/office/officeart/2005/8/layout/hierarchy2"/>
    <dgm:cxn modelId="{76AFA0E5-E72C-4B19-AB26-5F9E9A15FAAB}" type="presParOf" srcId="{F041EFAD-0C79-45AC-9657-5C2C181769C5}" destId="{C9CEBDE0-CB2D-41C8-BA11-74F95D68EE10}" srcOrd="3" destOrd="0" presId="urn:microsoft.com/office/officeart/2005/8/layout/hierarchy2"/>
    <dgm:cxn modelId="{D988CE21-ED54-4FF4-B1EB-8E749933629E}" type="presParOf" srcId="{C9CEBDE0-CB2D-41C8-BA11-74F95D68EE10}" destId="{D1B9776D-98D6-4063-A584-8312D1D3E74A}" srcOrd="0" destOrd="0" presId="urn:microsoft.com/office/officeart/2005/8/layout/hierarchy2"/>
    <dgm:cxn modelId="{5C0626DD-8CE5-46CA-9CC8-CD64DF5FD737}" type="presParOf" srcId="{C9CEBDE0-CB2D-41C8-BA11-74F95D68EE10}" destId="{0A51E3A8-3D22-42EF-A349-465751F2F5DD}" srcOrd="1" destOrd="0" presId="urn:microsoft.com/office/officeart/2005/8/layout/hierarchy2"/>
    <dgm:cxn modelId="{0CCC876F-97D1-430A-AD63-DFC66871163D}" type="presParOf" srcId="{F041EFAD-0C79-45AC-9657-5C2C181769C5}" destId="{CBE28686-5C87-4047-B658-773BD6A3DB42}" srcOrd="4" destOrd="0" presId="urn:microsoft.com/office/officeart/2005/8/layout/hierarchy2"/>
    <dgm:cxn modelId="{94B5CEA0-5088-46AB-B334-C25FEEB758FD}" type="presParOf" srcId="{CBE28686-5C87-4047-B658-773BD6A3DB42}" destId="{F72612BE-7BB6-452D-B66B-B1F1BF222159}" srcOrd="0" destOrd="0" presId="urn:microsoft.com/office/officeart/2005/8/layout/hierarchy2"/>
    <dgm:cxn modelId="{E278328F-4ECD-4C65-B6EB-19950073B533}" type="presParOf" srcId="{F041EFAD-0C79-45AC-9657-5C2C181769C5}" destId="{DFE8F44D-713E-4C36-B610-3E4ADB6FE3F4}" srcOrd="5" destOrd="0" presId="urn:microsoft.com/office/officeart/2005/8/layout/hierarchy2"/>
    <dgm:cxn modelId="{10C27693-B610-4F78-AE99-15530EDB254F}" type="presParOf" srcId="{DFE8F44D-713E-4C36-B610-3E4ADB6FE3F4}" destId="{3F333850-D081-4BDC-956E-37B64BCDB9BF}" srcOrd="0" destOrd="0" presId="urn:microsoft.com/office/officeart/2005/8/layout/hierarchy2"/>
    <dgm:cxn modelId="{A2F87670-FF62-4DD1-AACC-2EE22D840259}" type="presParOf" srcId="{DFE8F44D-713E-4C36-B610-3E4ADB6FE3F4}" destId="{61265D2F-7633-4466-B9C2-D1576EF301F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3137FBD1-A3D7-40D4-B188-5AD0F57C677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984BF7-4E94-4E47-86F0-CE9C82F04A0C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en-US" sz="2800" b="1" dirty="0" smtClean="0">
              <a:latin typeface="+mn-lt"/>
            </a:rPr>
            <a:t>2.2 </a:t>
          </a:r>
          <a:r>
            <a:rPr lang="en-US" sz="2800" b="1" dirty="0" err="1" smtClean="0">
              <a:latin typeface="+mn-lt"/>
            </a:rPr>
            <a:t>Đẩy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mạnh</a:t>
          </a:r>
          <a:r>
            <a:rPr lang="en-US" sz="2800" b="1" dirty="0" smtClean="0">
              <a:latin typeface="+mn-lt"/>
            </a:rPr>
            <a:t> CNH, HĐH </a:t>
          </a:r>
          <a:r>
            <a:rPr lang="en-US" sz="2800" b="1" dirty="0" err="1" smtClean="0">
              <a:latin typeface="+mn-lt"/>
            </a:rPr>
            <a:t>gắn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với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phát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triển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kinh</a:t>
          </a:r>
          <a:r>
            <a:rPr lang="en-US" sz="2800" b="1" dirty="0" smtClean="0">
              <a:latin typeface="+mn-lt"/>
            </a:rPr>
            <a:t> </a:t>
          </a:r>
          <a:r>
            <a:rPr lang="en-US" sz="2800" b="1" dirty="0" err="1" smtClean="0">
              <a:latin typeface="+mn-lt"/>
            </a:rPr>
            <a:t>tế</a:t>
          </a:r>
          <a:r>
            <a:rPr lang="en-US" sz="2800" b="1" dirty="0" smtClean="0">
              <a:latin typeface="+mn-lt"/>
            </a:rPr>
            <a:t> tri </a:t>
          </a:r>
          <a:r>
            <a:rPr lang="en-US" sz="2800" b="1" dirty="0" err="1" smtClean="0">
              <a:latin typeface="+mn-lt"/>
            </a:rPr>
            <a:t>thức</a:t>
          </a:r>
          <a:endParaRPr lang="en-US" sz="2800" dirty="0">
            <a:latin typeface="+mn-lt"/>
          </a:endParaRPr>
        </a:p>
      </dgm:t>
    </dgm:pt>
    <dgm:pt modelId="{118BFA91-291F-40B6-85F9-9C7767D966CE}" type="parTrans" cxnId="{637E281E-8719-40BA-9708-2EDF023C5FEA}">
      <dgm:prSet/>
      <dgm:spPr/>
      <dgm:t>
        <a:bodyPr/>
        <a:lstStyle/>
        <a:p>
          <a:endParaRPr lang="en-US"/>
        </a:p>
      </dgm:t>
    </dgm:pt>
    <dgm:pt modelId="{DF765A27-B318-4D11-9E6F-1BF600B49819}" type="sibTrans" cxnId="{637E281E-8719-40BA-9708-2EDF023C5FEA}">
      <dgm:prSet/>
      <dgm:spPr/>
      <dgm:t>
        <a:bodyPr/>
        <a:lstStyle/>
        <a:p>
          <a:endParaRPr lang="en-US"/>
        </a:p>
      </dgm:t>
    </dgm:pt>
    <dgm:pt modelId="{E139C635-60CE-4EDB-A51D-7153CF73AADC}">
      <dgm:prSet phldrT="[Text]" custT="1"/>
      <dgm:spPr/>
      <dgm:t>
        <a:bodyPr/>
        <a:lstStyle/>
        <a:p>
          <a:pPr algn="just"/>
          <a:r>
            <a:rPr lang="en-US" sz="2800" b="1" i="1" dirty="0" smtClean="0">
              <a:solidFill>
                <a:srgbClr val="FF0000"/>
              </a:solidFill>
              <a:latin typeface="+mn-lt"/>
            </a:rPr>
            <a:t>2.2.2.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Mục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tiêu</a:t>
          </a:r>
          <a:endParaRPr lang="en-US" sz="2800" b="1" i="1" dirty="0">
            <a:solidFill>
              <a:srgbClr val="FF0000"/>
            </a:solidFill>
            <a:latin typeface="+mn-lt"/>
          </a:endParaRPr>
        </a:p>
      </dgm:t>
    </dgm:pt>
    <dgm:pt modelId="{6B3D5A0F-462E-4F81-A794-1B58E6CE0C6D}" type="parTrans" cxnId="{89FDA348-847F-4B61-9ABF-8F678A49E37E}">
      <dgm:prSet/>
      <dgm:spPr/>
      <dgm:t>
        <a:bodyPr/>
        <a:lstStyle/>
        <a:p>
          <a:endParaRPr lang="en-US"/>
        </a:p>
      </dgm:t>
    </dgm:pt>
    <dgm:pt modelId="{7780CC15-2FEE-47A7-A62B-CBEC6A6220E4}" type="sibTrans" cxnId="{89FDA348-847F-4B61-9ABF-8F678A49E37E}">
      <dgm:prSet/>
      <dgm:spPr/>
      <dgm:t>
        <a:bodyPr/>
        <a:lstStyle/>
        <a:p>
          <a:endParaRPr lang="en-US"/>
        </a:p>
      </dgm:t>
    </dgm:pt>
    <dgm:pt modelId="{C6C57320-BEB2-4D43-A83C-797C62C16A3E}">
      <dgm:prSet phldrT="[Text]" custT="1"/>
      <dgm:spPr/>
      <dgm:t>
        <a:bodyPr/>
        <a:lstStyle/>
        <a:p>
          <a:pPr algn="just"/>
          <a:r>
            <a:rPr lang="en-US" sz="2800" b="1" i="1" dirty="0" smtClean="0">
              <a:solidFill>
                <a:srgbClr val="FF0000"/>
              </a:solidFill>
              <a:latin typeface="+mn-lt"/>
            </a:rPr>
            <a:t>2.2.3.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Quan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điểm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về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CNH,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hiện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đại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hóa</a:t>
          </a:r>
          <a:endParaRPr lang="en-US" sz="2800" b="1" i="1" dirty="0">
            <a:solidFill>
              <a:srgbClr val="FF0000"/>
            </a:solidFill>
            <a:latin typeface="+mn-lt"/>
          </a:endParaRPr>
        </a:p>
      </dgm:t>
    </dgm:pt>
    <dgm:pt modelId="{A17E5F84-C44A-4204-88E4-0DE062517164}" type="parTrans" cxnId="{AFFBFC1F-5E27-4FF0-B13C-F918D025261D}">
      <dgm:prSet/>
      <dgm:spPr/>
      <dgm:t>
        <a:bodyPr/>
        <a:lstStyle/>
        <a:p>
          <a:endParaRPr lang="en-US"/>
        </a:p>
      </dgm:t>
    </dgm:pt>
    <dgm:pt modelId="{4D07CFE8-10D0-437E-AE0C-C345A28ABD0B}" type="sibTrans" cxnId="{AFFBFC1F-5E27-4FF0-B13C-F918D025261D}">
      <dgm:prSet/>
      <dgm:spPr/>
      <dgm:t>
        <a:bodyPr/>
        <a:lstStyle/>
        <a:p>
          <a:endParaRPr lang="en-US"/>
        </a:p>
      </dgm:t>
    </dgm:pt>
    <dgm:pt modelId="{84E45887-F115-492C-9E3C-D2196431EE28}">
      <dgm:prSet phldrT="[Text]" custT="1"/>
      <dgm:spPr/>
      <dgm:t>
        <a:bodyPr/>
        <a:lstStyle/>
        <a:p>
          <a:pPr algn="just"/>
          <a:r>
            <a:rPr lang="en-US" sz="2800" b="1" i="1" dirty="0" smtClean="0">
              <a:solidFill>
                <a:srgbClr val="FF0000"/>
              </a:solidFill>
              <a:latin typeface="+mn-lt"/>
            </a:rPr>
            <a:t>2.2.1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Khái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niệm</a:t>
          </a:r>
          <a:endParaRPr lang="en-US" sz="2800" b="1" i="1" dirty="0">
            <a:solidFill>
              <a:srgbClr val="FF0000"/>
            </a:solidFill>
            <a:latin typeface="+mn-lt"/>
          </a:endParaRPr>
        </a:p>
      </dgm:t>
    </dgm:pt>
    <dgm:pt modelId="{E52D38A8-88CC-4D9A-B0BC-3010E96909A6}" type="parTrans" cxnId="{1534327D-3DA1-4A99-9546-6320118798F2}">
      <dgm:prSet/>
      <dgm:spPr/>
      <dgm:t>
        <a:bodyPr/>
        <a:lstStyle/>
        <a:p>
          <a:endParaRPr lang="en-US"/>
        </a:p>
      </dgm:t>
    </dgm:pt>
    <dgm:pt modelId="{6F2B8A6C-135D-4987-B839-19BAB373CA69}" type="sibTrans" cxnId="{1534327D-3DA1-4A99-9546-6320118798F2}">
      <dgm:prSet/>
      <dgm:spPr/>
      <dgm:t>
        <a:bodyPr/>
        <a:lstStyle/>
        <a:p>
          <a:endParaRPr lang="en-US"/>
        </a:p>
      </dgm:t>
    </dgm:pt>
    <dgm:pt modelId="{44D13998-DB1B-4287-878C-E241115B12AE}">
      <dgm:prSet phldrT="[Text]" custT="1"/>
      <dgm:spPr/>
      <dgm:t>
        <a:bodyPr/>
        <a:lstStyle/>
        <a:p>
          <a:pPr algn="just"/>
          <a:r>
            <a:rPr lang="en-US" sz="2800" b="1" i="1" dirty="0" smtClean="0">
              <a:solidFill>
                <a:srgbClr val="FF0000"/>
              </a:solidFill>
              <a:latin typeface="+mn-lt"/>
            </a:rPr>
            <a:t>2.2.4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Phương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hướng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đẩy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+mn-lt"/>
            </a:rPr>
            <a:t>mạnh</a:t>
          </a:r>
          <a:r>
            <a:rPr lang="en-US" sz="2800" b="1" i="1" dirty="0" smtClean="0">
              <a:solidFill>
                <a:srgbClr val="FF0000"/>
              </a:solidFill>
              <a:latin typeface="+mn-lt"/>
            </a:rPr>
            <a:t> CNH, HĐH</a:t>
          </a:r>
          <a:endParaRPr lang="en-US" sz="2800" b="1" i="1" dirty="0">
            <a:solidFill>
              <a:srgbClr val="FF0000"/>
            </a:solidFill>
            <a:latin typeface="+mn-lt"/>
          </a:endParaRPr>
        </a:p>
      </dgm:t>
    </dgm:pt>
    <dgm:pt modelId="{5CF98A2D-A259-4093-907A-548F0A2E31DF}" type="parTrans" cxnId="{0356F91D-7FE7-4032-BD86-660F056762F7}">
      <dgm:prSet/>
      <dgm:spPr/>
      <dgm:t>
        <a:bodyPr/>
        <a:lstStyle/>
        <a:p>
          <a:endParaRPr lang="en-US"/>
        </a:p>
      </dgm:t>
    </dgm:pt>
    <dgm:pt modelId="{4D67C7B1-0B3A-4D10-B386-A314B5C6BBAA}" type="sibTrans" cxnId="{0356F91D-7FE7-4032-BD86-660F056762F7}">
      <dgm:prSet/>
      <dgm:spPr/>
      <dgm:t>
        <a:bodyPr/>
        <a:lstStyle/>
        <a:p>
          <a:endParaRPr lang="en-US"/>
        </a:p>
      </dgm:t>
    </dgm:pt>
    <dgm:pt modelId="{67F0FBFB-6674-4360-9077-8C02A4C1293B}" type="pres">
      <dgm:prSet presAssocID="{3137FBD1-A3D7-40D4-B188-5AD0F57C677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4FD3718D-4B05-4528-ACDF-961590B8D83E}" type="pres">
      <dgm:prSet presAssocID="{CD984BF7-4E94-4E47-86F0-CE9C82F04A0C}" presName="linNode" presStyleCnt="0"/>
      <dgm:spPr/>
    </dgm:pt>
    <dgm:pt modelId="{AC3F7599-AE95-4DF1-982B-B999D8DA58A0}" type="pres">
      <dgm:prSet presAssocID="{CD984BF7-4E94-4E47-86F0-CE9C82F04A0C}" presName="parentShp" presStyleLbl="node1" presStyleIdx="0" presStyleCnt="1" custScaleX="66240" custLinFactNeighborX="-3410" custLinFactNeighborY="-94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4EFB1F-B112-464C-88C5-29A8AB6B1C83}" type="pres">
      <dgm:prSet presAssocID="{CD984BF7-4E94-4E47-86F0-CE9C82F04A0C}" presName="childShp" presStyleLbl="bgAccFollowNode1" presStyleIdx="0" presStyleCnt="1" custScaleX="123728" custScaleY="92813" custLinFactNeighborX="1954" custLinFactNeighborY="22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34327D-3DA1-4A99-9546-6320118798F2}" srcId="{CD984BF7-4E94-4E47-86F0-CE9C82F04A0C}" destId="{84E45887-F115-492C-9E3C-D2196431EE28}" srcOrd="0" destOrd="0" parTransId="{E52D38A8-88CC-4D9A-B0BC-3010E96909A6}" sibTransId="{6F2B8A6C-135D-4987-B839-19BAB373CA69}"/>
    <dgm:cxn modelId="{637E281E-8719-40BA-9708-2EDF023C5FEA}" srcId="{3137FBD1-A3D7-40D4-B188-5AD0F57C677E}" destId="{CD984BF7-4E94-4E47-86F0-CE9C82F04A0C}" srcOrd="0" destOrd="0" parTransId="{118BFA91-291F-40B6-85F9-9C7767D966CE}" sibTransId="{DF765A27-B318-4D11-9E6F-1BF600B49819}"/>
    <dgm:cxn modelId="{EB06777E-DA93-42EE-9022-EBE8ADA9CE76}" type="presOf" srcId="{C6C57320-BEB2-4D43-A83C-797C62C16A3E}" destId="{184EFB1F-B112-464C-88C5-29A8AB6B1C83}" srcOrd="0" destOrd="2" presId="urn:microsoft.com/office/officeart/2005/8/layout/vList6"/>
    <dgm:cxn modelId="{395BEDED-C409-4C36-B344-F35E89514419}" type="presOf" srcId="{44D13998-DB1B-4287-878C-E241115B12AE}" destId="{184EFB1F-B112-464C-88C5-29A8AB6B1C83}" srcOrd="0" destOrd="3" presId="urn:microsoft.com/office/officeart/2005/8/layout/vList6"/>
    <dgm:cxn modelId="{90C217DD-FB04-45C9-8F46-E9C2BAC730C5}" type="presOf" srcId="{CD984BF7-4E94-4E47-86F0-CE9C82F04A0C}" destId="{AC3F7599-AE95-4DF1-982B-B999D8DA58A0}" srcOrd="0" destOrd="0" presId="urn:microsoft.com/office/officeart/2005/8/layout/vList6"/>
    <dgm:cxn modelId="{0356F91D-7FE7-4032-BD86-660F056762F7}" srcId="{CD984BF7-4E94-4E47-86F0-CE9C82F04A0C}" destId="{44D13998-DB1B-4287-878C-E241115B12AE}" srcOrd="3" destOrd="0" parTransId="{5CF98A2D-A259-4093-907A-548F0A2E31DF}" sibTransId="{4D67C7B1-0B3A-4D10-B386-A314B5C6BBAA}"/>
    <dgm:cxn modelId="{7FF72C28-7D35-4D69-B920-DB968289C27E}" type="presOf" srcId="{3137FBD1-A3D7-40D4-B188-5AD0F57C677E}" destId="{67F0FBFB-6674-4360-9077-8C02A4C1293B}" srcOrd="0" destOrd="0" presId="urn:microsoft.com/office/officeart/2005/8/layout/vList6"/>
    <dgm:cxn modelId="{E0181827-419D-4D6D-ABFA-DAE150B53CB8}" type="presOf" srcId="{E139C635-60CE-4EDB-A51D-7153CF73AADC}" destId="{184EFB1F-B112-464C-88C5-29A8AB6B1C83}" srcOrd="0" destOrd="1" presId="urn:microsoft.com/office/officeart/2005/8/layout/vList6"/>
    <dgm:cxn modelId="{AFFBFC1F-5E27-4FF0-B13C-F918D025261D}" srcId="{CD984BF7-4E94-4E47-86F0-CE9C82F04A0C}" destId="{C6C57320-BEB2-4D43-A83C-797C62C16A3E}" srcOrd="2" destOrd="0" parTransId="{A17E5F84-C44A-4204-88E4-0DE062517164}" sibTransId="{4D07CFE8-10D0-437E-AE0C-C345A28ABD0B}"/>
    <dgm:cxn modelId="{8535711B-C1DF-409B-8D83-2DE2575B713A}" type="presOf" srcId="{84E45887-F115-492C-9E3C-D2196431EE28}" destId="{184EFB1F-B112-464C-88C5-29A8AB6B1C83}" srcOrd="0" destOrd="0" presId="urn:microsoft.com/office/officeart/2005/8/layout/vList6"/>
    <dgm:cxn modelId="{89FDA348-847F-4B61-9ABF-8F678A49E37E}" srcId="{CD984BF7-4E94-4E47-86F0-CE9C82F04A0C}" destId="{E139C635-60CE-4EDB-A51D-7153CF73AADC}" srcOrd="1" destOrd="0" parTransId="{6B3D5A0F-462E-4F81-A794-1B58E6CE0C6D}" sibTransId="{7780CC15-2FEE-47A7-A62B-CBEC6A6220E4}"/>
    <dgm:cxn modelId="{9612DAAD-F045-473F-AB8E-766810F46549}" type="presParOf" srcId="{67F0FBFB-6674-4360-9077-8C02A4C1293B}" destId="{4FD3718D-4B05-4528-ACDF-961590B8D83E}" srcOrd="0" destOrd="0" presId="urn:microsoft.com/office/officeart/2005/8/layout/vList6"/>
    <dgm:cxn modelId="{FFD4232F-ABA7-4CC5-BFA2-EAE81FEEB899}" type="presParOf" srcId="{4FD3718D-4B05-4528-ACDF-961590B8D83E}" destId="{AC3F7599-AE95-4DF1-982B-B999D8DA58A0}" srcOrd="0" destOrd="0" presId="urn:microsoft.com/office/officeart/2005/8/layout/vList6"/>
    <dgm:cxn modelId="{73C701C6-0B07-4E99-948B-3D7FF4167D49}" type="presParOf" srcId="{4FD3718D-4B05-4528-ACDF-961590B8D83E}" destId="{184EFB1F-B112-464C-88C5-29A8AB6B1C8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1AB77A46-84B5-4510-9BD6-5B292AC0837B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DB83C6-C65E-4D01-8EA1-A49B92CDD389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rgbClr val="FFFF00"/>
              </a:solidFill>
            </a:rPr>
            <a:t>2.2.1 </a:t>
          </a:r>
          <a:r>
            <a:rPr lang="en-US" sz="3200" b="1" dirty="0" err="1" smtClean="0">
              <a:solidFill>
                <a:srgbClr val="FFFF00"/>
              </a:solidFill>
            </a:rPr>
            <a:t>Khái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niệm</a:t>
          </a:r>
          <a:endParaRPr lang="en-US" sz="3200" b="1" dirty="0">
            <a:solidFill>
              <a:srgbClr val="FFFF00"/>
            </a:solidFill>
          </a:endParaRPr>
        </a:p>
      </dgm:t>
    </dgm:pt>
    <dgm:pt modelId="{332DCBD9-FEF1-499B-A493-9432015751B2}" type="parTrans" cxnId="{ADF27298-5DCB-432D-8F57-A019C5486512}">
      <dgm:prSet/>
      <dgm:spPr/>
      <dgm:t>
        <a:bodyPr/>
        <a:lstStyle/>
        <a:p>
          <a:endParaRPr lang="en-US"/>
        </a:p>
      </dgm:t>
    </dgm:pt>
    <dgm:pt modelId="{FB224C43-28A9-4903-A5C5-BF0EBBB81DDA}" type="sibTrans" cxnId="{ADF27298-5DCB-432D-8F57-A019C5486512}">
      <dgm:prSet/>
      <dgm:spPr/>
      <dgm:t>
        <a:bodyPr/>
        <a:lstStyle/>
        <a:p>
          <a:endParaRPr lang="en-US"/>
        </a:p>
      </dgm:t>
    </dgm:pt>
    <dgm:pt modelId="{3E225D8E-9CFB-4CE6-B9DB-4DA6C6313447}">
      <dgm:prSet phldrT="[Text]" custT="1"/>
      <dgm:spPr/>
      <dgm:t>
        <a:bodyPr/>
        <a:lstStyle/>
        <a:p>
          <a:pPr algn="just"/>
          <a:r>
            <a:rPr lang="en-US" sz="2800" i="1" dirty="0" err="1" smtClean="0"/>
            <a:t>Công</a:t>
          </a:r>
          <a:r>
            <a:rPr lang="en-US" sz="2800" i="1" dirty="0" smtClean="0"/>
            <a:t> </a:t>
          </a:r>
          <a:r>
            <a:rPr lang="en-US" sz="2800" i="1" dirty="0" err="1" smtClean="0"/>
            <a:t>nghiệp</a:t>
          </a:r>
          <a:r>
            <a:rPr lang="en-US" sz="2800" i="1" dirty="0" smtClean="0"/>
            <a:t> </a:t>
          </a:r>
          <a:r>
            <a:rPr lang="en-US" sz="2800" i="1" dirty="0" err="1" smtClean="0"/>
            <a:t>hoá</a:t>
          </a:r>
          <a:r>
            <a:rPr lang="en-US" sz="2800" i="1" dirty="0" smtClean="0"/>
            <a:t>, </a:t>
          </a:r>
          <a:r>
            <a:rPr lang="en-US" sz="2800" i="1" dirty="0" err="1" smtClean="0"/>
            <a:t>hiện</a:t>
          </a:r>
          <a:r>
            <a:rPr lang="en-US" sz="2800" i="1" dirty="0" smtClean="0"/>
            <a:t> </a:t>
          </a:r>
          <a:r>
            <a:rPr lang="en-US" sz="2800" i="1" dirty="0" err="1" smtClean="0"/>
            <a:t>đại</a:t>
          </a:r>
          <a:r>
            <a:rPr lang="en-US" sz="2800" i="1" dirty="0" smtClean="0"/>
            <a:t> </a:t>
          </a:r>
          <a:r>
            <a:rPr lang="en-US" sz="2800" i="1" dirty="0" err="1" smtClean="0"/>
            <a:t>hóa</a:t>
          </a:r>
          <a:r>
            <a:rPr lang="en-US" sz="2800" i="1" dirty="0" smtClean="0"/>
            <a:t> </a:t>
          </a:r>
          <a:r>
            <a:rPr lang="en-US" sz="2800" i="1" dirty="0" err="1" smtClean="0"/>
            <a:t>là</a:t>
          </a:r>
          <a:r>
            <a:rPr lang="en-US" sz="2800" i="1" dirty="0" smtClean="0"/>
            <a:t> </a:t>
          </a:r>
          <a:r>
            <a:rPr lang="en-US" sz="2800" i="1" dirty="0" err="1" smtClean="0"/>
            <a:t>quá</a:t>
          </a:r>
          <a:r>
            <a:rPr lang="en-US" sz="2800" i="1" dirty="0" smtClean="0"/>
            <a:t> </a:t>
          </a:r>
          <a:r>
            <a:rPr lang="en-US" sz="2800" i="1" dirty="0" err="1" smtClean="0"/>
            <a:t>trình</a:t>
          </a:r>
          <a:r>
            <a:rPr lang="en-US" sz="2800" i="1" dirty="0" smtClean="0"/>
            <a:t> </a:t>
          </a:r>
          <a:r>
            <a:rPr lang="en-US" sz="2800" i="1" dirty="0" err="1" smtClean="0"/>
            <a:t>chuyển</a:t>
          </a:r>
          <a:r>
            <a:rPr lang="en-US" sz="2800" i="1" dirty="0" smtClean="0"/>
            <a:t> </a:t>
          </a:r>
          <a:r>
            <a:rPr lang="en-US" sz="2800" i="1" dirty="0" err="1" smtClean="0"/>
            <a:t>đổi</a:t>
          </a:r>
          <a:r>
            <a:rPr lang="en-US" sz="2800" i="1" dirty="0" smtClean="0"/>
            <a:t> </a:t>
          </a:r>
          <a:r>
            <a:rPr lang="en-US" sz="2800" i="1" dirty="0" err="1" smtClean="0"/>
            <a:t>căn</a:t>
          </a:r>
          <a:r>
            <a:rPr lang="en-US" sz="2800" i="1" dirty="0" smtClean="0"/>
            <a:t> </a:t>
          </a:r>
          <a:r>
            <a:rPr lang="en-US" sz="2800" i="1" dirty="0" err="1" smtClean="0"/>
            <a:t>bản</a:t>
          </a:r>
          <a:r>
            <a:rPr lang="en-US" sz="2800" i="1" dirty="0" smtClean="0"/>
            <a:t>, </a:t>
          </a:r>
          <a:r>
            <a:rPr lang="en-US" sz="2800" i="1" dirty="0" err="1" smtClean="0"/>
            <a:t>toàn</a:t>
          </a:r>
          <a:r>
            <a:rPr lang="en-US" sz="2800" i="1" dirty="0" smtClean="0"/>
            <a:t> </a:t>
          </a:r>
          <a:r>
            <a:rPr lang="en-US" sz="2800" i="1" dirty="0" err="1" smtClean="0"/>
            <a:t>diện</a:t>
          </a:r>
          <a:r>
            <a:rPr lang="en-US" sz="2800" i="1" dirty="0" smtClean="0"/>
            <a:t> </a:t>
          </a:r>
          <a:r>
            <a:rPr lang="en-US" sz="2800" i="1" dirty="0" err="1" smtClean="0"/>
            <a:t>các</a:t>
          </a:r>
          <a:r>
            <a:rPr lang="en-US" sz="2800" i="1" dirty="0" smtClean="0"/>
            <a:t> </a:t>
          </a:r>
          <a:r>
            <a:rPr lang="en-US" sz="2800" i="1" dirty="0" err="1" smtClean="0"/>
            <a:t>hoạt</a:t>
          </a:r>
          <a:r>
            <a:rPr lang="en-US" sz="2800" i="1" dirty="0" smtClean="0"/>
            <a:t> </a:t>
          </a:r>
          <a:r>
            <a:rPr lang="en-US" sz="2800" i="1" dirty="0" err="1" smtClean="0"/>
            <a:t>động</a:t>
          </a:r>
          <a:r>
            <a:rPr lang="en-US" sz="2800" i="1" dirty="0" smtClean="0"/>
            <a:t> </a:t>
          </a:r>
          <a:r>
            <a:rPr lang="en-US" sz="2800" i="1" dirty="0" err="1" smtClean="0"/>
            <a:t>sản</a:t>
          </a:r>
          <a:r>
            <a:rPr lang="en-US" sz="2800" i="1" dirty="0" smtClean="0"/>
            <a:t> </a:t>
          </a:r>
          <a:r>
            <a:rPr lang="en-US" sz="2800" i="1" dirty="0" err="1" smtClean="0"/>
            <a:t>xuất</a:t>
          </a:r>
          <a:r>
            <a:rPr lang="en-US" sz="2800" i="1" dirty="0" smtClean="0"/>
            <a:t>, </a:t>
          </a:r>
          <a:r>
            <a:rPr lang="en-US" sz="2800" i="1" dirty="0" err="1" smtClean="0"/>
            <a:t>kinh</a:t>
          </a:r>
          <a:r>
            <a:rPr lang="en-US" sz="2800" i="1" dirty="0" smtClean="0"/>
            <a:t> </a:t>
          </a:r>
          <a:r>
            <a:rPr lang="en-US" sz="2800" i="1" dirty="0" err="1" smtClean="0"/>
            <a:t>doanh</a:t>
          </a:r>
          <a:r>
            <a:rPr lang="en-US" sz="2800" i="1" dirty="0" smtClean="0"/>
            <a:t>, </a:t>
          </a:r>
          <a:r>
            <a:rPr lang="en-US" sz="2800" i="1" dirty="0" err="1" smtClean="0"/>
            <a:t>dịch</a:t>
          </a:r>
          <a:r>
            <a:rPr lang="en-US" sz="2800" i="1" dirty="0" smtClean="0"/>
            <a:t> </a:t>
          </a:r>
          <a:r>
            <a:rPr lang="en-US" sz="2800" i="1" dirty="0" err="1" smtClean="0"/>
            <a:t>vụ</a:t>
          </a:r>
          <a:r>
            <a:rPr lang="en-US" sz="2800" i="1" dirty="0" smtClean="0"/>
            <a:t> </a:t>
          </a:r>
          <a:r>
            <a:rPr lang="en-US" sz="2800" i="1" dirty="0" err="1" smtClean="0"/>
            <a:t>và</a:t>
          </a:r>
          <a:r>
            <a:rPr lang="en-US" sz="2800" i="1" dirty="0" smtClean="0"/>
            <a:t> </a:t>
          </a:r>
          <a:r>
            <a:rPr lang="en-US" sz="2800" i="1" dirty="0" err="1" smtClean="0"/>
            <a:t>quản</a:t>
          </a:r>
          <a:r>
            <a:rPr lang="en-US" sz="2800" i="1" dirty="0" smtClean="0"/>
            <a:t> </a:t>
          </a:r>
          <a:r>
            <a:rPr lang="en-US" sz="2800" i="1" dirty="0" err="1" smtClean="0"/>
            <a:t>lý</a:t>
          </a:r>
          <a:r>
            <a:rPr lang="en-US" sz="2800" i="1" dirty="0" smtClean="0"/>
            <a:t> </a:t>
          </a:r>
          <a:r>
            <a:rPr lang="en-US" sz="2800" i="1" dirty="0" err="1" smtClean="0"/>
            <a:t>kinh</a:t>
          </a:r>
          <a:r>
            <a:rPr lang="en-US" sz="2800" i="1" dirty="0" smtClean="0"/>
            <a:t> </a:t>
          </a:r>
          <a:r>
            <a:rPr lang="en-US" sz="2800" i="1" dirty="0" err="1" smtClean="0"/>
            <a:t>tế</a:t>
          </a:r>
          <a:r>
            <a:rPr lang="en-US" sz="2800" i="1" dirty="0" smtClean="0"/>
            <a:t> - </a:t>
          </a:r>
          <a:r>
            <a:rPr lang="en-US" sz="2800" i="1" dirty="0" err="1" smtClean="0"/>
            <a:t>xã</a:t>
          </a:r>
          <a:r>
            <a:rPr lang="en-US" sz="2800" i="1" dirty="0" smtClean="0"/>
            <a:t> </a:t>
          </a:r>
          <a:r>
            <a:rPr lang="en-US" sz="2800" i="1" dirty="0" err="1" smtClean="0"/>
            <a:t>hội</a:t>
          </a:r>
          <a:r>
            <a:rPr lang="en-US" sz="2800" i="1" dirty="0" smtClean="0"/>
            <a:t> </a:t>
          </a:r>
          <a:r>
            <a:rPr lang="en-US" sz="2800" i="1" dirty="0" err="1" smtClean="0"/>
            <a:t>từ</a:t>
          </a:r>
          <a:r>
            <a:rPr lang="en-US" sz="2800" i="1" dirty="0" smtClean="0"/>
            <a:t> </a:t>
          </a:r>
          <a:r>
            <a:rPr lang="en-US" sz="2800" i="1" dirty="0" err="1" smtClean="0"/>
            <a:t>sử</a:t>
          </a:r>
          <a:r>
            <a:rPr lang="en-US" sz="2800" i="1" dirty="0" smtClean="0"/>
            <a:t> </a:t>
          </a:r>
          <a:r>
            <a:rPr lang="en-US" sz="2800" i="1" dirty="0" err="1" smtClean="0"/>
            <a:t>dụng</a:t>
          </a:r>
          <a:r>
            <a:rPr lang="en-US" sz="2800" i="1" dirty="0" smtClean="0"/>
            <a:t> </a:t>
          </a:r>
          <a:r>
            <a:rPr lang="en-US" sz="2800" i="1" dirty="0" err="1" smtClean="0"/>
            <a:t>sức</a:t>
          </a:r>
          <a:r>
            <a:rPr lang="en-US" sz="2800" i="1" dirty="0" smtClean="0"/>
            <a:t> </a:t>
          </a:r>
          <a:r>
            <a:rPr lang="en-US" sz="2800" i="1" dirty="0" err="1" smtClean="0"/>
            <a:t>lao</a:t>
          </a:r>
          <a:r>
            <a:rPr lang="en-US" sz="2800" i="1" dirty="0" smtClean="0"/>
            <a:t> </a:t>
          </a:r>
          <a:r>
            <a:rPr lang="en-US" sz="2800" i="1" dirty="0" err="1" smtClean="0"/>
            <a:t>động</a:t>
          </a:r>
          <a:r>
            <a:rPr lang="en-US" sz="2800" i="1" dirty="0" smtClean="0"/>
            <a:t> </a:t>
          </a:r>
          <a:r>
            <a:rPr lang="en-US" sz="2800" i="1" dirty="0" err="1" smtClean="0"/>
            <a:t>thủ</a:t>
          </a:r>
          <a:r>
            <a:rPr lang="en-US" sz="2800" i="1" dirty="0" smtClean="0"/>
            <a:t> </a:t>
          </a:r>
          <a:r>
            <a:rPr lang="en-US" sz="2800" i="1" dirty="0" err="1" smtClean="0"/>
            <a:t>công</a:t>
          </a:r>
          <a:r>
            <a:rPr lang="en-US" sz="2800" i="1" dirty="0" smtClean="0"/>
            <a:t> </a:t>
          </a:r>
          <a:r>
            <a:rPr lang="en-US" sz="2800" i="1" dirty="0" err="1" smtClean="0"/>
            <a:t>là</a:t>
          </a:r>
          <a:r>
            <a:rPr lang="en-US" sz="2800" i="1" dirty="0" smtClean="0"/>
            <a:t> </a:t>
          </a:r>
          <a:r>
            <a:rPr lang="en-US" sz="2800" i="1" dirty="0" err="1" smtClean="0"/>
            <a:t>chính</a:t>
          </a:r>
          <a:r>
            <a:rPr lang="en-US" sz="2800" i="1" dirty="0" smtClean="0"/>
            <a:t> sang </a:t>
          </a:r>
          <a:r>
            <a:rPr lang="en-US" sz="2800" i="1" dirty="0" err="1" smtClean="0"/>
            <a:t>sử</a:t>
          </a:r>
          <a:r>
            <a:rPr lang="en-US" sz="2800" i="1" dirty="0" smtClean="0"/>
            <a:t> </a:t>
          </a:r>
          <a:r>
            <a:rPr lang="en-US" sz="2800" i="1" dirty="0" err="1" smtClean="0"/>
            <a:t>dụng</a:t>
          </a:r>
          <a:r>
            <a:rPr lang="en-US" sz="2800" i="1" dirty="0" smtClean="0"/>
            <a:t> </a:t>
          </a:r>
          <a:r>
            <a:rPr lang="en-US" sz="2800" i="1" dirty="0" err="1" smtClean="0"/>
            <a:t>một</a:t>
          </a:r>
          <a:r>
            <a:rPr lang="en-US" sz="2800" i="1" dirty="0" smtClean="0"/>
            <a:t> </a:t>
          </a:r>
          <a:r>
            <a:rPr lang="en-US" sz="2800" i="1" dirty="0" err="1" smtClean="0"/>
            <a:t>cách</a:t>
          </a:r>
          <a:r>
            <a:rPr lang="en-US" sz="2800" i="1" dirty="0" smtClean="0"/>
            <a:t> </a:t>
          </a:r>
          <a:r>
            <a:rPr lang="en-US" sz="2800" i="1" dirty="0" err="1" smtClean="0"/>
            <a:t>phổ</a:t>
          </a:r>
          <a:r>
            <a:rPr lang="en-US" sz="2800" i="1" dirty="0" smtClean="0"/>
            <a:t> </a:t>
          </a:r>
          <a:r>
            <a:rPr lang="en-US" sz="2800" i="1" dirty="0" err="1" smtClean="0"/>
            <a:t>biến</a:t>
          </a:r>
          <a:r>
            <a:rPr lang="en-US" sz="2800" i="1" dirty="0" smtClean="0"/>
            <a:t> </a:t>
          </a:r>
          <a:r>
            <a:rPr lang="en-US" sz="2800" i="1" dirty="0" err="1" smtClean="0"/>
            <a:t>sức</a:t>
          </a:r>
          <a:r>
            <a:rPr lang="en-US" sz="2800" i="1" dirty="0" smtClean="0"/>
            <a:t> </a:t>
          </a:r>
          <a:r>
            <a:rPr lang="en-US" sz="2800" i="1" dirty="0" err="1" smtClean="0"/>
            <a:t>lao</a:t>
          </a:r>
          <a:r>
            <a:rPr lang="en-US" sz="2800" i="1" dirty="0" smtClean="0"/>
            <a:t> </a:t>
          </a:r>
          <a:r>
            <a:rPr lang="en-US" sz="2800" i="1" dirty="0" err="1" smtClean="0"/>
            <a:t>động</a:t>
          </a:r>
          <a:r>
            <a:rPr lang="en-US" sz="2800" i="1" dirty="0" smtClean="0"/>
            <a:t> </a:t>
          </a:r>
          <a:r>
            <a:rPr lang="en-US" sz="2800" i="1" dirty="0" err="1" smtClean="0"/>
            <a:t>cùng</a:t>
          </a:r>
          <a:r>
            <a:rPr lang="en-US" sz="2800" i="1" dirty="0" smtClean="0"/>
            <a:t> </a:t>
          </a:r>
          <a:r>
            <a:rPr lang="en-US" sz="2800" i="1" dirty="0" err="1" smtClean="0"/>
            <a:t>với</a:t>
          </a:r>
          <a:r>
            <a:rPr lang="en-US" sz="2800" i="1" dirty="0" smtClean="0"/>
            <a:t> </a:t>
          </a:r>
          <a:r>
            <a:rPr lang="en-US" sz="2800" i="1" dirty="0" err="1" smtClean="0"/>
            <a:t>công</a:t>
          </a:r>
          <a:r>
            <a:rPr lang="en-US" sz="2800" i="1" dirty="0" smtClean="0"/>
            <a:t> </a:t>
          </a:r>
          <a:r>
            <a:rPr lang="en-US" sz="2800" i="1" dirty="0" err="1" smtClean="0"/>
            <a:t>nghệ</a:t>
          </a:r>
          <a:r>
            <a:rPr lang="en-US" sz="2800" i="1" dirty="0" smtClean="0"/>
            <a:t>, </a:t>
          </a:r>
          <a:r>
            <a:rPr lang="en-US" sz="2800" i="1" dirty="0" err="1" smtClean="0"/>
            <a:t>phương</a:t>
          </a:r>
          <a:r>
            <a:rPr lang="en-US" sz="2800" i="1" dirty="0" smtClean="0"/>
            <a:t> </a:t>
          </a:r>
          <a:r>
            <a:rPr lang="en-US" sz="2800" i="1" dirty="0" err="1" smtClean="0"/>
            <a:t>tiện</a:t>
          </a:r>
          <a:r>
            <a:rPr lang="en-US" sz="2800" i="1" dirty="0" smtClean="0"/>
            <a:t> </a:t>
          </a:r>
          <a:r>
            <a:rPr lang="en-US" sz="2800" i="1" dirty="0" err="1" smtClean="0"/>
            <a:t>và</a:t>
          </a:r>
          <a:r>
            <a:rPr lang="en-US" sz="2800" i="1" dirty="0" smtClean="0"/>
            <a:t> </a:t>
          </a:r>
          <a:r>
            <a:rPr lang="en-US" sz="2800" i="1" dirty="0" err="1" smtClean="0"/>
            <a:t>phương</a:t>
          </a:r>
          <a:r>
            <a:rPr lang="en-US" sz="2800" i="1" dirty="0" smtClean="0"/>
            <a:t> </a:t>
          </a:r>
          <a:r>
            <a:rPr lang="en-US" sz="2800" i="1" dirty="0" err="1" smtClean="0"/>
            <a:t>pháp</a:t>
          </a:r>
          <a:r>
            <a:rPr lang="en-US" sz="2800" i="1" dirty="0" smtClean="0"/>
            <a:t> </a:t>
          </a:r>
          <a:r>
            <a:rPr lang="en-US" sz="2800" i="1" dirty="0" err="1" smtClean="0"/>
            <a:t>tiên</a:t>
          </a:r>
          <a:r>
            <a:rPr lang="en-US" sz="2800" i="1" dirty="0" smtClean="0"/>
            <a:t> </a:t>
          </a:r>
          <a:r>
            <a:rPr lang="en-US" sz="2800" i="1" dirty="0" err="1" smtClean="0"/>
            <a:t>tiến</a:t>
          </a:r>
          <a:r>
            <a:rPr lang="en-US" sz="2800" i="1" dirty="0" smtClean="0"/>
            <a:t>, </a:t>
          </a:r>
          <a:r>
            <a:rPr lang="en-US" sz="2800" i="1" dirty="0" err="1" smtClean="0"/>
            <a:t>hiện</a:t>
          </a:r>
          <a:r>
            <a:rPr lang="en-US" sz="2800" i="1" dirty="0" smtClean="0"/>
            <a:t> </a:t>
          </a:r>
          <a:r>
            <a:rPr lang="en-US" sz="2800" i="1" dirty="0" err="1" smtClean="0"/>
            <a:t>đại</a:t>
          </a:r>
          <a:r>
            <a:rPr lang="en-US" sz="2800" i="1" dirty="0" smtClean="0"/>
            <a:t> </a:t>
          </a:r>
          <a:r>
            <a:rPr lang="en-US" sz="2800" i="1" dirty="0" err="1" smtClean="0"/>
            <a:t>dựa</a:t>
          </a:r>
          <a:r>
            <a:rPr lang="en-US" sz="2800" i="1" dirty="0" smtClean="0"/>
            <a:t> </a:t>
          </a:r>
          <a:r>
            <a:rPr lang="en-US" sz="2800" i="1" dirty="0" err="1" smtClean="0"/>
            <a:t>trên</a:t>
          </a:r>
          <a:r>
            <a:rPr lang="en-US" sz="2800" i="1" dirty="0" smtClean="0"/>
            <a:t> </a:t>
          </a:r>
          <a:r>
            <a:rPr lang="en-US" sz="2800" i="1" dirty="0" err="1" smtClean="0"/>
            <a:t>sự</a:t>
          </a:r>
          <a:r>
            <a:rPr lang="en-US" sz="2800" i="1" dirty="0" smtClean="0"/>
            <a:t> </a:t>
          </a:r>
          <a:r>
            <a:rPr lang="en-US" sz="2800" i="1" dirty="0" err="1" smtClean="0"/>
            <a:t>phát</a:t>
          </a:r>
          <a:r>
            <a:rPr lang="en-US" sz="2800" i="1" dirty="0" smtClean="0"/>
            <a:t> </a:t>
          </a:r>
          <a:r>
            <a:rPr lang="en-US" sz="2800" i="1" dirty="0" err="1" smtClean="0"/>
            <a:t>triển</a:t>
          </a:r>
          <a:r>
            <a:rPr lang="en-US" sz="2800" i="1" dirty="0" smtClean="0"/>
            <a:t> </a:t>
          </a:r>
          <a:r>
            <a:rPr lang="en-US" sz="2800" i="1" dirty="0" err="1" smtClean="0"/>
            <a:t>của</a:t>
          </a:r>
          <a:r>
            <a:rPr lang="en-US" sz="2800" i="1" dirty="0" smtClean="0"/>
            <a:t> </a:t>
          </a:r>
          <a:r>
            <a:rPr lang="en-US" sz="2800" i="1" dirty="0" err="1" smtClean="0"/>
            <a:t>công</a:t>
          </a:r>
          <a:r>
            <a:rPr lang="en-US" sz="2800" i="1" dirty="0" smtClean="0"/>
            <a:t> </a:t>
          </a:r>
          <a:r>
            <a:rPr lang="en-US" sz="2800" i="1" dirty="0" err="1" smtClean="0"/>
            <a:t>nghiệp</a:t>
          </a:r>
          <a:r>
            <a:rPr lang="en-US" sz="2800" i="1" dirty="0" smtClean="0"/>
            <a:t> </a:t>
          </a:r>
          <a:r>
            <a:rPr lang="en-US" sz="2800" i="1" dirty="0" err="1" smtClean="0"/>
            <a:t>và</a:t>
          </a:r>
          <a:r>
            <a:rPr lang="en-US" sz="2800" i="1" dirty="0" smtClean="0"/>
            <a:t> </a:t>
          </a:r>
          <a:r>
            <a:rPr lang="en-US" sz="2800" i="1" dirty="0" err="1" smtClean="0"/>
            <a:t>tiến</a:t>
          </a:r>
          <a:r>
            <a:rPr lang="en-US" sz="2800" i="1" dirty="0" smtClean="0"/>
            <a:t> </a:t>
          </a:r>
          <a:r>
            <a:rPr lang="en-US" sz="2800" i="1" dirty="0" err="1" smtClean="0"/>
            <a:t>bộ</a:t>
          </a:r>
          <a:r>
            <a:rPr lang="en-US" sz="2800" i="1" dirty="0" smtClean="0"/>
            <a:t> </a:t>
          </a:r>
          <a:r>
            <a:rPr lang="en-US" sz="2800" i="1" dirty="0" err="1" smtClean="0"/>
            <a:t>khoa</a:t>
          </a:r>
          <a:r>
            <a:rPr lang="en-US" sz="2800" i="1" dirty="0" smtClean="0"/>
            <a:t> </a:t>
          </a:r>
          <a:r>
            <a:rPr lang="en-US" sz="2800" i="1" dirty="0" err="1" smtClean="0"/>
            <a:t>học</a:t>
          </a:r>
          <a:r>
            <a:rPr lang="en-US" sz="2800" i="1" dirty="0" smtClean="0"/>
            <a:t> - </a:t>
          </a:r>
          <a:r>
            <a:rPr lang="en-US" sz="2800" i="1" dirty="0" err="1" smtClean="0"/>
            <a:t>công</a:t>
          </a:r>
          <a:r>
            <a:rPr lang="en-US" sz="2800" i="1" dirty="0" smtClean="0"/>
            <a:t> </a:t>
          </a:r>
          <a:r>
            <a:rPr lang="en-US" sz="2800" i="1" dirty="0" err="1" smtClean="0"/>
            <a:t>nghệ</a:t>
          </a:r>
          <a:r>
            <a:rPr lang="en-US" sz="2800" i="1" dirty="0" smtClean="0"/>
            <a:t> </a:t>
          </a:r>
          <a:r>
            <a:rPr lang="en-US" sz="2800" i="1" dirty="0" err="1" smtClean="0"/>
            <a:t>nhằm</a:t>
          </a:r>
          <a:r>
            <a:rPr lang="en-US" sz="2800" i="1" dirty="0" smtClean="0"/>
            <a:t> </a:t>
          </a:r>
          <a:r>
            <a:rPr lang="en-US" sz="2800" i="1" dirty="0" err="1" smtClean="0"/>
            <a:t>tạo</a:t>
          </a:r>
          <a:r>
            <a:rPr lang="en-US" sz="2800" i="1" dirty="0" smtClean="0"/>
            <a:t> </a:t>
          </a:r>
          <a:r>
            <a:rPr lang="en-US" sz="2800" i="1" dirty="0" err="1" smtClean="0"/>
            <a:t>ra</a:t>
          </a:r>
          <a:r>
            <a:rPr lang="en-US" sz="2800" i="1" dirty="0" smtClean="0"/>
            <a:t> </a:t>
          </a:r>
          <a:r>
            <a:rPr lang="en-US" sz="2800" i="1" dirty="0" err="1" smtClean="0"/>
            <a:t>năng</a:t>
          </a:r>
          <a:r>
            <a:rPr lang="en-US" sz="2800" i="1" dirty="0" smtClean="0"/>
            <a:t> </a:t>
          </a:r>
          <a:r>
            <a:rPr lang="en-US" sz="2800" i="1" dirty="0" err="1" smtClean="0"/>
            <a:t>suất</a:t>
          </a:r>
          <a:r>
            <a:rPr lang="en-US" sz="2800" i="1" dirty="0" smtClean="0"/>
            <a:t> </a:t>
          </a:r>
          <a:r>
            <a:rPr lang="en-US" sz="2800" i="1" dirty="0" err="1" smtClean="0"/>
            <a:t>lao</a:t>
          </a:r>
          <a:r>
            <a:rPr lang="en-US" sz="2800" i="1" dirty="0" smtClean="0"/>
            <a:t> </a:t>
          </a:r>
          <a:r>
            <a:rPr lang="en-US" sz="2800" i="1" dirty="0" err="1" smtClean="0"/>
            <a:t>động</a:t>
          </a:r>
          <a:r>
            <a:rPr lang="en-US" sz="2800" i="1" dirty="0" smtClean="0"/>
            <a:t> </a:t>
          </a:r>
          <a:r>
            <a:rPr lang="en-US" sz="2800" i="1" dirty="0" err="1" smtClean="0"/>
            <a:t>xã</a:t>
          </a:r>
          <a:r>
            <a:rPr lang="en-US" sz="2800" i="1" dirty="0" smtClean="0"/>
            <a:t> </a:t>
          </a:r>
          <a:r>
            <a:rPr lang="en-US" sz="2800" i="1" dirty="0" err="1" smtClean="0"/>
            <a:t>hội</a:t>
          </a:r>
          <a:r>
            <a:rPr lang="en-US" sz="2800" i="1" dirty="0" smtClean="0"/>
            <a:t> </a:t>
          </a:r>
          <a:r>
            <a:rPr lang="en-US" sz="2800" i="1" dirty="0" err="1" smtClean="0"/>
            <a:t>cao</a:t>
          </a:r>
          <a:endParaRPr lang="en-US" sz="2800" i="1" dirty="0"/>
        </a:p>
      </dgm:t>
    </dgm:pt>
    <dgm:pt modelId="{98CF998C-CB8E-4320-9411-052505D16F11}" type="parTrans" cxnId="{A8CF0BE7-94A6-42FA-AA1E-82B6A7C074ED}">
      <dgm:prSet/>
      <dgm:spPr/>
      <dgm:t>
        <a:bodyPr/>
        <a:lstStyle/>
        <a:p>
          <a:endParaRPr lang="en-US"/>
        </a:p>
      </dgm:t>
    </dgm:pt>
    <dgm:pt modelId="{2E438E7B-CFE9-444C-B896-596A7DBA3697}" type="sibTrans" cxnId="{A8CF0BE7-94A6-42FA-AA1E-82B6A7C074ED}">
      <dgm:prSet/>
      <dgm:spPr/>
      <dgm:t>
        <a:bodyPr/>
        <a:lstStyle/>
        <a:p>
          <a:endParaRPr lang="en-US"/>
        </a:p>
      </dgm:t>
    </dgm:pt>
    <dgm:pt modelId="{70DB6208-F65E-4859-9836-EA3B87AEEF73}" type="pres">
      <dgm:prSet presAssocID="{1AB77A46-84B5-4510-9BD6-5B292AC083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3DAA330-02A1-459C-ABF8-B97831FCF52B}" type="pres">
      <dgm:prSet presAssocID="{6EDB83C6-C65E-4D01-8EA1-A49B92CDD389}" presName="root" presStyleCnt="0"/>
      <dgm:spPr/>
    </dgm:pt>
    <dgm:pt modelId="{BBF7F70D-8EEC-41AD-91EC-E6BC3156D08B}" type="pres">
      <dgm:prSet presAssocID="{6EDB83C6-C65E-4D01-8EA1-A49B92CDD389}" presName="rootComposite" presStyleCnt="0"/>
      <dgm:spPr/>
    </dgm:pt>
    <dgm:pt modelId="{4974B843-2987-426F-BD6B-1C88AA3A45AD}" type="pres">
      <dgm:prSet presAssocID="{6EDB83C6-C65E-4D01-8EA1-A49B92CDD389}" presName="rootText" presStyleLbl="node1" presStyleIdx="0" presStyleCnt="1" custScaleX="104551" custScaleY="84658" custLinFactNeighborY="-553"/>
      <dgm:spPr/>
      <dgm:t>
        <a:bodyPr/>
        <a:lstStyle/>
        <a:p>
          <a:endParaRPr lang="en-US"/>
        </a:p>
      </dgm:t>
    </dgm:pt>
    <dgm:pt modelId="{E29FE2A8-61A2-4C1F-81D7-DC04033F4939}" type="pres">
      <dgm:prSet presAssocID="{6EDB83C6-C65E-4D01-8EA1-A49B92CDD389}" presName="rootConnector" presStyleLbl="node1" presStyleIdx="0" presStyleCnt="1"/>
      <dgm:spPr/>
      <dgm:t>
        <a:bodyPr/>
        <a:lstStyle/>
        <a:p>
          <a:endParaRPr lang="en-US"/>
        </a:p>
      </dgm:t>
    </dgm:pt>
    <dgm:pt modelId="{13234249-F3AE-4147-BAEA-95D54E7F0293}" type="pres">
      <dgm:prSet presAssocID="{6EDB83C6-C65E-4D01-8EA1-A49B92CDD389}" presName="childShape" presStyleCnt="0"/>
      <dgm:spPr/>
    </dgm:pt>
    <dgm:pt modelId="{46AE0CA6-1F8F-403E-A5E7-342EAE226A97}" type="pres">
      <dgm:prSet presAssocID="{98CF998C-CB8E-4320-9411-052505D16F11}" presName="Name13" presStyleLbl="parChTrans1D2" presStyleIdx="0" presStyleCnt="1"/>
      <dgm:spPr/>
      <dgm:t>
        <a:bodyPr/>
        <a:lstStyle/>
        <a:p>
          <a:endParaRPr lang="en-US"/>
        </a:p>
      </dgm:t>
    </dgm:pt>
    <dgm:pt modelId="{6B9E6C78-FC97-4380-A302-5B0A8BB28E75}" type="pres">
      <dgm:prSet presAssocID="{3E225D8E-9CFB-4CE6-B9DB-4DA6C6313447}" presName="childText" presStyleLbl="bgAcc1" presStyleIdx="0" presStyleCnt="1" custScaleX="2112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4891125-8E0D-47A9-AFC6-9C508A769310}" type="presOf" srcId="{98CF998C-CB8E-4320-9411-052505D16F11}" destId="{46AE0CA6-1F8F-403E-A5E7-342EAE226A97}" srcOrd="0" destOrd="0" presId="urn:microsoft.com/office/officeart/2005/8/layout/hierarchy3"/>
    <dgm:cxn modelId="{A8CF0BE7-94A6-42FA-AA1E-82B6A7C074ED}" srcId="{6EDB83C6-C65E-4D01-8EA1-A49B92CDD389}" destId="{3E225D8E-9CFB-4CE6-B9DB-4DA6C6313447}" srcOrd="0" destOrd="0" parTransId="{98CF998C-CB8E-4320-9411-052505D16F11}" sibTransId="{2E438E7B-CFE9-444C-B896-596A7DBA3697}"/>
    <dgm:cxn modelId="{ADF27298-5DCB-432D-8F57-A019C5486512}" srcId="{1AB77A46-84B5-4510-9BD6-5B292AC0837B}" destId="{6EDB83C6-C65E-4D01-8EA1-A49B92CDD389}" srcOrd="0" destOrd="0" parTransId="{332DCBD9-FEF1-499B-A493-9432015751B2}" sibTransId="{FB224C43-28A9-4903-A5C5-BF0EBBB81DDA}"/>
    <dgm:cxn modelId="{CE744B83-97E6-4F4D-8350-5078372D6188}" type="presOf" srcId="{1AB77A46-84B5-4510-9BD6-5B292AC0837B}" destId="{70DB6208-F65E-4859-9836-EA3B87AEEF73}" srcOrd="0" destOrd="0" presId="urn:microsoft.com/office/officeart/2005/8/layout/hierarchy3"/>
    <dgm:cxn modelId="{647A943C-2E08-4945-987B-ECCD09245EE8}" type="presOf" srcId="{6EDB83C6-C65E-4D01-8EA1-A49B92CDD389}" destId="{E29FE2A8-61A2-4C1F-81D7-DC04033F4939}" srcOrd="1" destOrd="0" presId="urn:microsoft.com/office/officeart/2005/8/layout/hierarchy3"/>
    <dgm:cxn modelId="{9731B4B9-DE31-4626-959D-2068D253AABE}" type="presOf" srcId="{3E225D8E-9CFB-4CE6-B9DB-4DA6C6313447}" destId="{6B9E6C78-FC97-4380-A302-5B0A8BB28E75}" srcOrd="0" destOrd="0" presId="urn:microsoft.com/office/officeart/2005/8/layout/hierarchy3"/>
    <dgm:cxn modelId="{43B76CDD-47BF-4330-A23F-F9A575723E44}" type="presOf" srcId="{6EDB83C6-C65E-4D01-8EA1-A49B92CDD389}" destId="{4974B843-2987-426F-BD6B-1C88AA3A45AD}" srcOrd="0" destOrd="0" presId="urn:microsoft.com/office/officeart/2005/8/layout/hierarchy3"/>
    <dgm:cxn modelId="{4D1E58A5-AFAB-40C1-8E17-46236FC3866B}" type="presParOf" srcId="{70DB6208-F65E-4859-9836-EA3B87AEEF73}" destId="{53DAA330-02A1-459C-ABF8-B97831FCF52B}" srcOrd="0" destOrd="0" presId="urn:microsoft.com/office/officeart/2005/8/layout/hierarchy3"/>
    <dgm:cxn modelId="{BB21AD35-6FA3-4142-9DA6-F8C723221DEC}" type="presParOf" srcId="{53DAA330-02A1-459C-ABF8-B97831FCF52B}" destId="{BBF7F70D-8EEC-41AD-91EC-E6BC3156D08B}" srcOrd="0" destOrd="0" presId="urn:microsoft.com/office/officeart/2005/8/layout/hierarchy3"/>
    <dgm:cxn modelId="{241C8F2E-7959-49E8-ACCB-EF4FC99A7457}" type="presParOf" srcId="{BBF7F70D-8EEC-41AD-91EC-E6BC3156D08B}" destId="{4974B843-2987-426F-BD6B-1C88AA3A45AD}" srcOrd="0" destOrd="0" presId="urn:microsoft.com/office/officeart/2005/8/layout/hierarchy3"/>
    <dgm:cxn modelId="{6DAF5E47-06C6-44A0-A38B-1FDBB3DCB8C2}" type="presParOf" srcId="{BBF7F70D-8EEC-41AD-91EC-E6BC3156D08B}" destId="{E29FE2A8-61A2-4C1F-81D7-DC04033F4939}" srcOrd="1" destOrd="0" presId="urn:microsoft.com/office/officeart/2005/8/layout/hierarchy3"/>
    <dgm:cxn modelId="{07314090-6792-4EDD-A187-ED46EC3B248B}" type="presParOf" srcId="{53DAA330-02A1-459C-ABF8-B97831FCF52B}" destId="{13234249-F3AE-4147-BAEA-95D54E7F0293}" srcOrd="1" destOrd="0" presId="urn:microsoft.com/office/officeart/2005/8/layout/hierarchy3"/>
    <dgm:cxn modelId="{A5C7594B-8A75-4887-947C-45AD65D6C127}" type="presParOf" srcId="{13234249-F3AE-4147-BAEA-95D54E7F0293}" destId="{46AE0CA6-1F8F-403E-A5E7-342EAE226A97}" srcOrd="0" destOrd="0" presId="urn:microsoft.com/office/officeart/2005/8/layout/hierarchy3"/>
    <dgm:cxn modelId="{4FB14301-0044-49F9-9982-84D45B3AD13F}" type="presParOf" srcId="{13234249-F3AE-4147-BAEA-95D54E7F0293}" destId="{6B9E6C78-FC97-4380-A302-5B0A8BB28E7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353783C1-7368-41F2-B3AB-DBD9CD2D4571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BAE9F1-3AA7-4E80-8C22-E0AEAA287EB9}">
      <dgm:prSet phldrT="[Text]" custT="1"/>
      <dgm:spPr/>
      <dgm:t>
        <a:bodyPr/>
        <a:lstStyle/>
        <a:p>
          <a:pPr algn="just"/>
          <a:r>
            <a:rPr lang="en-US" sz="3200" b="1" dirty="0" smtClean="0">
              <a:solidFill>
                <a:srgbClr val="FFFF00"/>
              </a:solidFill>
            </a:rPr>
            <a:t>2.2.2 </a:t>
          </a:r>
          <a:r>
            <a:rPr lang="en-US" sz="3200" b="1" dirty="0" err="1" smtClean="0">
              <a:solidFill>
                <a:srgbClr val="FFFF00"/>
              </a:solidFill>
            </a:rPr>
            <a:t>Mục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tiêu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endParaRPr lang="en-US" sz="3200" dirty="0">
            <a:solidFill>
              <a:srgbClr val="FFFF00"/>
            </a:solidFill>
          </a:endParaRPr>
        </a:p>
      </dgm:t>
    </dgm:pt>
    <dgm:pt modelId="{2A81FE46-5A06-4037-9E13-C818E052143A}" type="parTrans" cxnId="{E634919F-C2BE-4D89-A233-EF03B605E409}">
      <dgm:prSet/>
      <dgm:spPr/>
      <dgm:t>
        <a:bodyPr/>
        <a:lstStyle/>
        <a:p>
          <a:endParaRPr lang="en-US"/>
        </a:p>
      </dgm:t>
    </dgm:pt>
    <dgm:pt modelId="{408F0063-E647-4A83-A1F1-3EA14499BA4A}" type="sibTrans" cxnId="{E634919F-C2BE-4D89-A233-EF03B605E409}">
      <dgm:prSet/>
      <dgm:spPr/>
      <dgm:t>
        <a:bodyPr/>
        <a:lstStyle/>
        <a:p>
          <a:endParaRPr lang="en-US"/>
        </a:p>
      </dgm:t>
    </dgm:pt>
    <dgm:pt modelId="{3150F7B6-A75C-45EE-9293-216416937784}">
      <dgm:prSet phldrT="[Text]" custT="1"/>
      <dgm:spPr/>
      <dgm:t>
        <a:bodyPr/>
        <a:lstStyle/>
        <a:p>
          <a:pPr algn="just"/>
          <a:r>
            <a:rPr lang="en-US" sz="2800" dirty="0" err="1" smtClean="0"/>
            <a:t>Đẩy</a:t>
          </a:r>
          <a:r>
            <a:rPr lang="en-US" sz="2800" dirty="0" smtClean="0"/>
            <a:t> </a:t>
          </a:r>
          <a:r>
            <a:rPr lang="en-US" sz="2800" dirty="0" err="1" smtClean="0"/>
            <a:t>mạnh</a:t>
          </a:r>
          <a:r>
            <a:rPr lang="en-US" sz="2800" dirty="0" smtClean="0"/>
            <a:t> </a:t>
          </a:r>
          <a:r>
            <a:rPr lang="en-US" sz="2800" dirty="0" err="1" smtClean="0"/>
            <a:t>công</a:t>
          </a:r>
          <a:r>
            <a:rPr lang="en-US" sz="2800" dirty="0" smtClean="0"/>
            <a:t> </a:t>
          </a:r>
          <a:r>
            <a:rPr lang="en-US" sz="2800" dirty="0" err="1" smtClean="0"/>
            <a:t>nghiệp</a:t>
          </a:r>
          <a:r>
            <a:rPr lang="en-US" sz="2800" dirty="0" smtClean="0"/>
            <a:t> </a:t>
          </a:r>
          <a:r>
            <a:rPr lang="en-US" sz="2800" dirty="0" err="1" smtClean="0"/>
            <a:t>hóa</a:t>
          </a:r>
          <a:r>
            <a:rPr lang="en-US" sz="2800" dirty="0" smtClean="0"/>
            <a:t>, </a:t>
          </a:r>
          <a:r>
            <a:rPr lang="en-US" sz="2800" dirty="0" err="1" smtClean="0"/>
            <a:t>hiện</a:t>
          </a:r>
          <a:r>
            <a:rPr lang="en-US" sz="2800" dirty="0" smtClean="0"/>
            <a:t> </a:t>
          </a:r>
          <a:r>
            <a:rPr lang="en-US" sz="2800" dirty="0" err="1" smtClean="0"/>
            <a:t>đại</a:t>
          </a:r>
          <a:r>
            <a:rPr lang="en-US" sz="2800" dirty="0" smtClean="0"/>
            <a:t> </a:t>
          </a:r>
          <a:r>
            <a:rPr lang="en-US" sz="2800" dirty="0" err="1" smtClean="0"/>
            <a:t>hóa</a:t>
          </a:r>
          <a:r>
            <a:rPr lang="en-US" sz="2800" dirty="0" smtClean="0"/>
            <a:t>, </a:t>
          </a:r>
          <a:r>
            <a:rPr lang="en-US" sz="2800" dirty="0" err="1" smtClean="0"/>
            <a:t>phấn</a:t>
          </a:r>
          <a:r>
            <a:rPr lang="en-US" sz="2800" dirty="0" smtClean="0"/>
            <a:t> </a:t>
          </a:r>
          <a:r>
            <a:rPr lang="en-US" sz="2800" dirty="0" err="1" smtClean="0"/>
            <a:t>đấu</a:t>
          </a:r>
          <a:r>
            <a:rPr lang="en-US" sz="2800" dirty="0" smtClean="0"/>
            <a:t> </a:t>
          </a:r>
          <a:r>
            <a:rPr lang="en-US" sz="2800" dirty="0" err="1" smtClean="0"/>
            <a:t>sớm</a:t>
          </a:r>
          <a:r>
            <a:rPr lang="en-US" sz="2800" dirty="0" smtClean="0"/>
            <a:t> </a:t>
          </a:r>
          <a:r>
            <a:rPr lang="en-US" sz="2800" dirty="0" err="1" smtClean="0"/>
            <a:t>đưa</a:t>
          </a:r>
          <a:r>
            <a:rPr lang="en-US" sz="2800" dirty="0" smtClean="0"/>
            <a:t> </a:t>
          </a:r>
          <a:r>
            <a:rPr lang="en-US" sz="2800" dirty="0" err="1" smtClean="0"/>
            <a:t>nước</a:t>
          </a:r>
          <a:r>
            <a:rPr lang="en-US" sz="2800" dirty="0" smtClean="0"/>
            <a:t> ta </a:t>
          </a:r>
          <a:r>
            <a:rPr lang="en-US" sz="2800" dirty="0" err="1" smtClean="0"/>
            <a:t>cơ</a:t>
          </a:r>
          <a:r>
            <a:rPr lang="en-US" sz="2800" dirty="0" smtClean="0"/>
            <a:t> </a:t>
          </a:r>
          <a:r>
            <a:rPr lang="en-US" sz="2800" dirty="0" err="1" smtClean="0"/>
            <a:t>bản</a:t>
          </a:r>
          <a:r>
            <a:rPr lang="en-US" sz="2800" dirty="0" smtClean="0"/>
            <a:t> </a:t>
          </a:r>
          <a:r>
            <a:rPr lang="en-US" sz="2800" dirty="0" err="1" smtClean="0"/>
            <a:t>trở</a:t>
          </a:r>
          <a:r>
            <a:rPr lang="en-US" sz="2800" dirty="0" smtClean="0"/>
            <a:t> </a:t>
          </a:r>
          <a:r>
            <a:rPr lang="en-US" sz="2800" dirty="0" err="1" smtClean="0"/>
            <a:t>thành</a:t>
          </a:r>
          <a:r>
            <a:rPr lang="en-US" sz="2800" dirty="0" smtClean="0"/>
            <a:t> </a:t>
          </a:r>
          <a:r>
            <a:rPr lang="en-US" sz="2800" dirty="0" err="1" smtClean="0"/>
            <a:t>nước</a:t>
          </a:r>
          <a:r>
            <a:rPr lang="en-US" sz="2800" dirty="0" smtClean="0"/>
            <a:t> </a:t>
          </a:r>
          <a:r>
            <a:rPr lang="en-US" sz="2800" dirty="0" err="1" smtClean="0"/>
            <a:t>công</a:t>
          </a:r>
          <a:r>
            <a:rPr lang="en-US" sz="2800" dirty="0" smtClean="0"/>
            <a:t> </a:t>
          </a:r>
          <a:r>
            <a:rPr lang="en-US" sz="2800" dirty="0" err="1" smtClean="0"/>
            <a:t>nghiệp</a:t>
          </a:r>
          <a:r>
            <a:rPr lang="en-US" sz="2800" dirty="0" smtClean="0"/>
            <a:t> </a:t>
          </a:r>
          <a:r>
            <a:rPr lang="en-US" sz="2800" dirty="0" err="1" smtClean="0"/>
            <a:t>theo</a:t>
          </a:r>
          <a:r>
            <a:rPr lang="en-US" sz="2800" dirty="0" smtClean="0"/>
            <a:t> </a:t>
          </a:r>
          <a:r>
            <a:rPr lang="en-US" sz="2800" dirty="0" err="1" smtClean="0"/>
            <a:t>hướng</a:t>
          </a:r>
          <a:r>
            <a:rPr lang="en-US" sz="2800" dirty="0" smtClean="0"/>
            <a:t> </a:t>
          </a:r>
          <a:r>
            <a:rPr lang="en-US" sz="2800" dirty="0" err="1" smtClean="0"/>
            <a:t>hiện</a:t>
          </a:r>
          <a:r>
            <a:rPr lang="en-US" sz="2800" dirty="0" smtClean="0"/>
            <a:t> </a:t>
          </a:r>
          <a:r>
            <a:rPr lang="en-US" sz="2800" dirty="0" err="1" smtClean="0"/>
            <a:t>đại</a:t>
          </a:r>
          <a:r>
            <a:rPr lang="en-US" sz="2800" dirty="0" smtClean="0"/>
            <a:t>. </a:t>
          </a:r>
          <a:endParaRPr lang="en-US" sz="2800" dirty="0"/>
        </a:p>
      </dgm:t>
    </dgm:pt>
    <dgm:pt modelId="{7927A9E7-DB6B-4B89-8B19-18FD923B66C1}" type="parTrans" cxnId="{A1174347-962B-4FFF-BF5F-03FBBEEFD20B}">
      <dgm:prSet/>
      <dgm:spPr/>
      <dgm:t>
        <a:bodyPr/>
        <a:lstStyle/>
        <a:p>
          <a:endParaRPr lang="en-US"/>
        </a:p>
      </dgm:t>
    </dgm:pt>
    <dgm:pt modelId="{777822E0-38ED-4927-A957-1D65C258C4B4}" type="sibTrans" cxnId="{A1174347-962B-4FFF-BF5F-03FBBEEFD20B}">
      <dgm:prSet/>
      <dgm:spPr/>
      <dgm:t>
        <a:bodyPr/>
        <a:lstStyle/>
        <a:p>
          <a:endParaRPr lang="en-US"/>
        </a:p>
      </dgm:t>
    </dgm:pt>
    <dgm:pt modelId="{EE818D0B-96EB-4C02-B1B9-E9EC6AACF7BD}" type="pres">
      <dgm:prSet presAssocID="{353783C1-7368-41F2-B3AB-DBD9CD2D457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6D920EE-031C-4680-B671-8BD54A9782BD}" type="pres">
      <dgm:prSet presAssocID="{60BAE9F1-3AA7-4E80-8C22-E0AEAA287EB9}" presName="root" presStyleCnt="0"/>
      <dgm:spPr/>
    </dgm:pt>
    <dgm:pt modelId="{F72ECC16-D209-4213-B8B3-3A008CDF4222}" type="pres">
      <dgm:prSet presAssocID="{60BAE9F1-3AA7-4E80-8C22-E0AEAA287EB9}" presName="rootComposite" presStyleCnt="0"/>
      <dgm:spPr/>
    </dgm:pt>
    <dgm:pt modelId="{38A7F426-E793-4276-AE6B-3982E8B6D176}" type="pres">
      <dgm:prSet presAssocID="{60BAE9F1-3AA7-4E80-8C22-E0AEAA287EB9}" presName="rootText" presStyleLbl="node1" presStyleIdx="0" presStyleCnt="1" custScaleX="75102"/>
      <dgm:spPr/>
      <dgm:t>
        <a:bodyPr/>
        <a:lstStyle/>
        <a:p>
          <a:endParaRPr lang="en-US"/>
        </a:p>
      </dgm:t>
    </dgm:pt>
    <dgm:pt modelId="{0F7DC47A-313D-49AB-A658-1C009D5E52F3}" type="pres">
      <dgm:prSet presAssocID="{60BAE9F1-3AA7-4E80-8C22-E0AEAA287EB9}" presName="rootConnector" presStyleLbl="node1" presStyleIdx="0" presStyleCnt="1"/>
      <dgm:spPr/>
      <dgm:t>
        <a:bodyPr/>
        <a:lstStyle/>
        <a:p>
          <a:endParaRPr lang="en-US"/>
        </a:p>
      </dgm:t>
    </dgm:pt>
    <dgm:pt modelId="{F27BBF04-342E-4E48-A3A0-E70FF9BE581A}" type="pres">
      <dgm:prSet presAssocID="{60BAE9F1-3AA7-4E80-8C22-E0AEAA287EB9}" presName="childShape" presStyleCnt="0"/>
      <dgm:spPr/>
    </dgm:pt>
    <dgm:pt modelId="{86E66B3C-E1B6-4EF8-9AA7-747AEE7B4DD6}" type="pres">
      <dgm:prSet presAssocID="{7927A9E7-DB6B-4B89-8B19-18FD923B66C1}" presName="Name13" presStyleLbl="parChTrans1D2" presStyleIdx="0" presStyleCnt="1"/>
      <dgm:spPr/>
      <dgm:t>
        <a:bodyPr/>
        <a:lstStyle/>
        <a:p>
          <a:endParaRPr lang="en-US"/>
        </a:p>
      </dgm:t>
    </dgm:pt>
    <dgm:pt modelId="{BD95BC45-0228-4598-9E3E-27E9B32BB132}" type="pres">
      <dgm:prSet presAssocID="{3150F7B6-A75C-45EE-9293-216416937784}" presName="childText" presStyleLbl="bgAcc1" presStyleIdx="0" presStyleCnt="1" custScaleX="1980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CDACCCF-0A18-4978-A54B-B57EFF908072}" type="presOf" srcId="{353783C1-7368-41F2-B3AB-DBD9CD2D4571}" destId="{EE818D0B-96EB-4C02-B1B9-E9EC6AACF7BD}" srcOrd="0" destOrd="0" presId="urn:microsoft.com/office/officeart/2005/8/layout/hierarchy3"/>
    <dgm:cxn modelId="{30DB4719-759A-42C9-BB7E-12800D9F64BA}" type="presOf" srcId="{60BAE9F1-3AA7-4E80-8C22-E0AEAA287EB9}" destId="{38A7F426-E793-4276-AE6B-3982E8B6D176}" srcOrd="0" destOrd="0" presId="urn:microsoft.com/office/officeart/2005/8/layout/hierarchy3"/>
    <dgm:cxn modelId="{F15E9A35-4010-46BE-82F9-94DDC9360185}" type="presOf" srcId="{60BAE9F1-3AA7-4E80-8C22-E0AEAA287EB9}" destId="{0F7DC47A-313D-49AB-A658-1C009D5E52F3}" srcOrd="1" destOrd="0" presId="urn:microsoft.com/office/officeart/2005/8/layout/hierarchy3"/>
    <dgm:cxn modelId="{BB8AD9EE-5263-463C-B9E4-3D42E15C5B86}" type="presOf" srcId="{7927A9E7-DB6B-4B89-8B19-18FD923B66C1}" destId="{86E66B3C-E1B6-4EF8-9AA7-747AEE7B4DD6}" srcOrd="0" destOrd="0" presId="urn:microsoft.com/office/officeart/2005/8/layout/hierarchy3"/>
    <dgm:cxn modelId="{A1174347-962B-4FFF-BF5F-03FBBEEFD20B}" srcId="{60BAE9F1-3AA7-4E80-8C22-E0AEAA287EB9}" destId="{3150F7B6-A75C-45EE-9293-216416937784}" srcOrd="0" destOrd="0" parTransId="{7927A9E7-DB6B-4B89-8B19-18FD923B66C1}" sibTransId="{777822E0-38ED-4927-A957-1D65C258C4B4}"/>
    <dgm:cxn modelId="{97B0EA07-02BB-4306-BC84-0305F487C4E0}" type="presOf" srcId="{3150F7B6-A75C-45EE-9293-216416937784}" destId="{BD95BC45-0228-4598-9E3E-27E9B32BB132}" srcOrd="0" destOrd="0" presId="urn:microsoft.com/office/officeart/2005/8/layout/hierarchy3"/>
    <dgm:cxn modelId="{E634919F-C2BE-4D89-A233-EF03B605E409}" srcId="{353783C1-7368-41F2-B3AB-DBD9CD2D4571}" destId="{60BAE9F1-3AA7-4E80-8C22-E0AEAA287EB9}" srcOrd="0" destOrd="0" parTransId="{2A81FE46-5A06-4037-9E13-C818E052143A}" sibTransId="{408F0063-E647-4A83-A1F1-3EA14499BA4A}"/>
    <dgm:cxn modelId="{F8C43A78-72F7-4EE5-839F-AB5E68D93E2C}" type="presParOf" srcId="{EE818D0B-96EB-4C02-B1B9-E9EC6AACF7BD}" destId="{56D920EE-031C-4680-B671-8BD54A9782BD}" srcOrd="0" destOrd="0" presId="urn:microsoft.com/office/officeart/2005/8/layout/hierarchy3"/>
    <dgm:cxn modelId="{DEF4C797-F2B8-4FC9-BBB8-F1B3A5A45C6C}" type="presParOf" srcId="{56D920EE-031C-4680-B671-8BD54A9782BD}" destId="{F72ECC16-D209-4213-B8B3-3A008CDF4222}" srcOrd="0" destOrd="0" presId="urn:microsoft.com/office/officeart/2005/8/layout/hierarchy3"/>
    <dgm:cxn modelId="{82358AF6-D8CD-4203-BD20-68C1BF61A662}" type="presParOf" srcId="{F72ECC16-D209-4213-B8B3-3A008CDF4222}" destId="{38A7F426-E793-4276-AE6B-3982E8B6D176}" srcOrd="0" destOrd="0" presId="urn:microsoft.com/office/officeart/2005/8/layout/hierarchy3"/>
    <dgm:cxn modelId="{DD97534A-CB15-4F16-AC58-0303FFE0B893}" type="presParOf" srcId="{F72ECC16-D209-4213-B8B3-3A008CDF4222}" destId="{0F7DC47A-313D-49AB-A658-1C009D5E52F3}" srcOrd="1" destOrd="0" presId="urn:microsoft.com/office/officeart/2005/8/layout/hierarchy3"/>
    <dgm:cxn modelId="{3F6E0601-EAFB-4706-9DE6-42C049033C9B}" type="presParOf" srcId="{56D920EE-031C-4680-B671-8BD54A9782BD}" destId="{F27BBF04-342E-4E48-A3A0-E70FF9BE581A}" srcOrd="1" destOrd="0" presId="urn:microsoft.com/office/officeart/2005/8/layout/hierarchy3"/>
    <dgm:cxn modelId="{F1F05B05-FAC8-4D9C-AE43-D5A0C66C7151}" type="presParOf" srcId="{F27BBF04-342E-4E48-A3A0-E70FF9BE581A}" destId="{86E66B3C-E1B6-4EF8-9AA7-747AEE7B4DD6}" srcOrd="0" destOrd="0" presId="urn:microsoft.com/office/officeart/2005/8/layout/hierarchy3"/>
    <dgm:cxn modelId="{D8D656B8-7C43-451F-A4C8-C1FF3F8B32D8}" type="presParOf" srcId="{F27BBF04-342E-4E48-A3A0-E70FF9BE581A}" destId="{BD95BC45-0228-4598-9E3E-27E9B32BB13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65E6A9B-F5F2-418D-84F2-D64FC654B56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6F23B4-779D-4066-B403-F435254A4DE1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3200" b="1" dirty="0" smtClean="0">
              <a:solidFill>
                <a:srgbClr val="FFFF00"/>
              </a:solidFill>
            </a:rPr>
            <a:t>2.2.3. </a:t>
          </a:r>
          <a:r>
            <a:rPr lang="en-US" sz="3200" b="1" dirty="0" err="1" smtClean="0">
              <a:solidFill>
                <a:srgbClr val="FFFF00"/>
              </a:solidFill>
            </a:rPr>
            <a:t>Quan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điểm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về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công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nghiệp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hóa</a:t>
          </a:r>
          <a:r>
            <a:rPr lang="en-US" sz="3200" b="1" dirty="0" smtClean="0">
              <a:solidFill>
                <a:srgbClr val="FFFF00"/>
              </a:solidFill>
            </a:rPr>
            <a:t>, </a:t>
          </a:r>
          <a:r>
            <a:rPr lang="en-US" sz="3200" b="1" dirty="0" err="1" smtClean="0">
              <a:solidFill>
                <a:srgbClr val="FFFF00"/>
              </a:solidFill>
            </a:rPr>
            <a:t>hiện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đại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hóa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trong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giai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đoạn</a:t>
          </a:r>
          <a:r>
            <a:rPr lang="en-US" sz="3200" b="1" dirty="0" smtClean="0">
              <a:solidFill>
                <a:srgbClr val="FFFF00"/>
              </a:solidFill>
            </a:rPr>
            <a:t> </a:t>
          </a:r>
          <a:r>
            <a:rPr lang="en-US" sz="3200" b="1" dirty="0" err="1" smtClean="0">
              <a:solidFill>
                <a:srgbClr val="FFFF00"/>
              </a:solidFill>
            </a:rPr>
            <a:t>tới</a:t>
          </a:r>
          <a:endParaRPr lang="en-US" sz="3200" b="1" dirty="0">
            <a:solidFill>
              <a:srgbClr val="FFFF00"/>
            </a:solidFill>
          </a:endParaRPr>
        </a:p>
      </dgm:t>
    </dgm:pt>
    <dgm:pt modelId="{AD8DF455-959F-4C94-8502-C7F9D653B47C}" type="parTrans" cxnId="{77EF15C4-A275-4AA2-9090-8D23867CAA96}">
      <dgm:prSet/>
      <dgm:spPr/>
      <dgm:t>
        <a:bodyPr/>
        <a:lstStyle/>
        <a:p>
          <a:endParaRPr lang="en-US"/>
        </a:p>
      </dgm:t>
    </dgm:pt>
    <dgm:pt modelId="{7EBC3879-E426-48AA-B3A5-C233D292C216}" type="sibTrans" cxnId="{77EF15C4-A275-4AA2-9090-8D23867CAA96}">
      <dgm:prSet/>
      <dgm:spPr/>
      <dgm:t>
        <a:bodyPr/>
        <a:lstStyle/>
        <a:p>
          <a:endParaRPr lang="en-US"/>
        </a:p>
      </dgm:t>
    </dgm:pt>
    <dgm:pt modelId="{726E6B48-6B9E-4E1B-AED9-7358288D4217}">
      <dgm:prSet phldrT="[Text]" custT="1"/>
      <dgm:spPr/>
      <dgm:t>
        <a:bodyPr/>
        <a:lstStyle/>
        <a:p>
          <a:r>
            <a:rPr lang="en-US" sz="2400" dirty="0" err="1" smtClean="0"/>
            <a:t>Tiếp</a:t>
          </a:r>
          <a:r>
            <a:rPr lang="en-US" sz="2400" dirty="0" smtClean="0"/>
            <a:t> </a:t>
          </a:r>
          <a:r>
            <a:rPr lang="en-US" sz="2400" dirty="0" err="1" smtClean="0"/>
            <a:t>tục</a:t>
          </a:r>
          <a:r>
            <a:rPr lang="en-US" sz="2400" dirty="0" smtClean="0"/>
            <a:t> </a:t>
          </a:r>
          <a:r>
            <a:rPr lang="en-US" sz="2400" dirty="0" err="1" smtClean="0"/>
            <a:t>đẩy</a:t>
          </a:r>
          <a:r>
            <a:rPr lang="en-US" sz="2400" dirty="0" smtClean="0"/>
            <a:t> </a:t>
          </a:r>
          <a:r>
            <a:rPr lang="en-US" sz="2400" dirty="0" err="1" smtClean="0"/>
            <a:t>mạnh</a:t>
          </a:r>
          <a:r>
            <a:rPr lang="en-US" sz="2400" dirty="0" smtClean="0"/>
            <a:t> </a:t>
          </a:r>
          <a:r>
            <a:rPr lang="en-US" sz="2400" dirty="0" err="1" smtClean="0"/>
            <a:t>thực</a:t>
          </a:r>
          <a:r>
            <a:rPr lang="en-US" sz="2400" dirty="0" smtClean="0"/>
            <a:t> </a:t>
          </a:r>
          <a:r>
            <a:rPr lang="en-US" sz="2400" dirty="0" err="1" smtClean="0"/>
            <a:t>hiện</a:t>
          </a:r>
          <a:r>
            <a:rPr lang="en-US" sz="2400" dirty="0" smtClean="0"/>
            <a:t> </a:t>
          </a:r>
          <a:r>
            <a:rPr lang="en-US" sz="2400" dirty="0" err="1" smtClean="0"/>
            <a:t>mô</a:t>
          </a:r>
          <a:r>
            <a:rPr lang="en-US" sz="2400" dirty="0" smtClean="0"/>
            <a:t> </a:t>
          </a:r>
          <a:r>
            <a:rPr lang="en-US" sz="2400" dirty="0" err="1" smtClean="0"/>
            <a:t>hình</a:t>
          </a:r>
          <a:r>
            <a:rPr lang="en-US" sz="2400" dirty="0" smtClean="0"/>
            <a:t> CNH,HĐH </a:t>
          </a:r>
          <a:r>
            <a:rPr lang="en-US" sz="2400" dirty="0" err="1" smtClean="0"/>
            <a:t>trong</a:t>
          </a:r>
          <a:r>
            <a:rPr lang="en-US" sz="2400" dirty="0" smtClean="0"/>
            <a:t> </a:t>
          </a:r>
          <a:r>
            <a:rPr lang="en-US" sz="2400" dirty="0" err="1" smtClean="0"/>
            <a:t>điều</a:t>
          </a:r>
          <a:r>
            <a:rPr lang="en-US" sz="2400" dirty="0" smtClean="0"/>
            <a:t> </a:t>
          </a:r>
          <a:r>
            <a:rPr lang="en-US" sz="2400" dirty="0" err="1" smtClean="0"/>
            <a:t>kiện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KTTTĐHXHCN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hội</a:t>
          </a:r>
          <a:r>
            <a:rPr lang="en-US" sz="2400" dirty="0" smtClean="0"/>
            <a:t> </a:t>
          </a:r>
          <a:r>
            <a:rPr lang="en-US" sz="2400" dirty="0" err="1" smtClean="0"/>
            <a:t>nhập</a:t>
          </a:r>
          <a:r>
            <a:rPr lang="en-US" sz="2400" dirty="0" smtClean="0"/>
            <a:t> </a:t>
          </a:r>
          <a:r>
            <a:rPr lang="en-US" sz="2400" dirty="0" err="1" smtClean="0"/>
            <a:t>quốc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gắn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tri </a:t>
          </a:r>
          <a:r>
            <a:rPr lang="en-US" sz="2400" dirty="0" err="1" smtClean="0"/>
            <a:t>thức</a:t>
          </a:r>
          <a:r>
            <a:rPr lang="en-US" sz="2400" dirty="0" smtClean="0"/>
            <a:t>, </a:t>
          </a:r>
          <a:endParaRPr lang="en-US" sz="2400" dirty="0"/>
        </a:p>
      </dgm:t>
    </dgm:pt>
    <dgm:pt modelId="{1B2E08C1-F8FD-476A-B251-FDAB28CB3B33}" type="parTrans" cxnId="{1B858D77-6C67-4C38-91A0-EE1F6A8F714C}">
      <dgm:prSet/>
      <dgm:spPr/>
      <dgm:t>
        <a:bodyPr/>
        <a:lstStyle/>
        <a:p>
          <a:endParaRPr lang="en-US" sz="2400"/>
        </a:p>
      </dgm:t>
    </dgm:pt>
    <dgm:pt modelId="{2EA7CD3A-CA5C-47EF-9DCF-12A847067EC6}" type="sibTrans" cxnId="{1B858D77-6C67-4C38-91A0-EE1F6A8F714C}">
      <dgm:prSet/>
      <dgm:spPr/>
      <dgm:t>
        <a:bodyPr/>
        <a:lstStyle/>
        <a:p>
          <a:endParaRPr lang="en-US"/>
        </a:p>
      </dgm:t>
    </dgm:pt>
    <dgm:pt modelId="{34E26767-5018-454B-8FAC-05133913FAAB}">
      <dgm:prSet phldrT="[Text]" custT="1"/>
      <dgm:spPr/>
      <dgm:t>
        <a:bodyPr/>
        <a:lstStyle/>
        <a:p>
          <a:r>
            <a:rPr lang="en-US" sz="2400" dirty="0" err="1" smtClean="0"/>
            <a:t>Lấy</a:t>
          </a:r>
          <a:r>
            <a:rPr lang="en-US" sz="2400" dirty="0" smtClean="0"/>
            <a:t> </a:t>
          </a:r>
          <a:r>
            <a:rPr lang="en-US" sz="2400" dirty="0" err="1" smtClean="0"/>
            <a:t>khoa</a:t>
          </a:r>
          <a:r>
            <a:rPr lang="en-US" sz="2400" dirty="0" smtClean="0"/>
            <a:t> </a:t>
          </a:r>
          <a:r>
            <a:rPr lang="en-US" sz="2400" dirty="0" err="1" smtClean="0"/>
            <a:t>học</a:t>
          </a:r>
          <a:r>
            <a:rPr lang="en-US" sz="2400" dirty="0" smtClean="0"/>
            <a:t>,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nghệ</a:t>
          </a:r>
          <a:r>
            <a:rPr lang="en-US" sz="2400" dirty="0" smtClean="0"/>
            <a:t>, tri </a:t>
          </a:r>
          <a:r>
            <a:rPr lang="en-US" sz="2400" dirty="0" err="1" smtClean="0"/>
            <a:t>thức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nguồn</a:t>
          </a:r>
          <a:r>
            <a:rPr lang="en-US" sz="2400" dirty="0" smtClean="0"/>
            <a:t> </a:t>
          </a:r>
          <a:r>
            <a:rPr lang="en-US" sz="2400" dirty="0" err="1" smtClean="0"/>
            <a:t>nhân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r>
            <a:rPr lang="en-US" sz="2400" dirty="0" smtClean="0"/>
            <a:t> </a:t>
          </a:r>
          <a:r>
            <a:rPr lang="en-US" sz="2400" dirty="0" err="1" smtClean="0"/>
            <a:t>chất</a:t>
          </a:r>
          <a:r>
            <a:rPr lang="en-US" sz="2400" dirty="0" smtClean="0"/>
            <a:t> </a:t>
          </a:r>
          <a:r>
            <a:rPr lang="en-US" sz="2400" dirty="0" err="1" smtClean="0"/>
            <a:t>lượng</a:t>
          </a:r>
          <a:r>
            <a:rPr lang="en-US" sz="2400" dirty="0" smtClean="0"/>
            <a:t> </a:t>
          </a:r>
          <a:r>
            <a:rPr lang="en-US" sz="2400" dirty="0" err="1" smtClean="0"/>
            <a:t>cao</a:t>
          </a:r>
          <a:r>
            <a:rPr lang="en-US" sz="2400" dirty="0" smtClean="0"/>
            <a:t> </a:t>
          </a:r>
          <a:r>
            <a:rPr lang="en-US" sz="2400" dirty="0" err="1" smtClean="0"/>
            <a:t>làm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r>
            <a:rPr lang="en-US" sz="2400" dirty="0" smtClean="0"/>
            <a:t> </a:t>
          </a:r>
          <a:r>
            <a:rPr lang="en-US" sz="2400" dirty="0" err="1" smtClean="0"/>
            <a:t>chủ</a:t>
          </a:r>
          <a:r>
            <a:rPr lang="en-US" sz="2400" dirty="0" smtClean="0"/>
            <a:t> </a:t>
          </a:r>
          <a:r>
            <a:rPr lang="en-US" sz="2400" dirty="0" err="1" smtClean="0"/>
            <a:t>yếu</a:t>
          </a:r>
          <a:r>
            <a:rPr lang="en-US" sz="2400" dirty="0" smtClean="0"/>
            <a:t>; </a:t>
          </a:r>
          <a:r>
            <a:rPr lang="en-US" sz="2400" dirty="0" err="1" smtClean="0"/>
            <a:t>huy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phân</a:t>
          </a:r>
          <a:r>
            <a:rPr lang="en-US" sz="2400" dirty="0" smtClean="0"/>
            <a:t> </a:t>
          </a:r>
          <a:r>
            <a:rPr lang="en-US" sz="2400" dirty="0" err="1" smtClean="0"/>
            <a:t>bổ</a:t>
          </a:r>
          <a:r>
            <a:rPr lang="en-US" sz="2400" dirty="0" smtClean="0"/>
            <a:t> </a:t>
          </a:r>
          <a:r>
            <a:rPr lang="en-US" sz="2400" dirty="0" err="1" smtClean="0"/>
            <a:t>có</a:t>
          </a:r>
          <a:r>
            <a:rPr lang="en-US" sz="2400" dirty="0" smtClean="0"/>
            <a:t> </a:t>
          </a:r>
          <a:r>
            <a:rPr lang="en-US" sz="2400" dirty="0" err="1" smtClean="0"/>
            <a:t>hiệu</a:t>
          </a:r>
          <a:r>
            <a:rPr lang="en-US" sz="2400" dirty="0" smtClean="0"/>
            <a:t> </a:t>
          </a:r>
          <a:r>
            <a:rPr lang="en-US" sz="2400" dirty="0" err="1" smtClean="0"/>
            <a:t>quả</a:t>
          </a:r>
          <a:r>
            <a:rPr lang="en-US" sz="2400" dirty="0" smtClean="0"/>
            <a:t> </a:t>
          </a:r>
          <a:r>
            <a:rPr lang="en-US" sz="2400" dirty="0" err="1" smtClean="0"/>
            <a:t>mọi</a:t>
          </a:r>
          <a:r>
            <a:rPr lang="en-US" sz="2400" dirty="0" smtClean="0"/>
            <a:t> </a:t>
          </a:r>
          <a:r>
            <a:rPr lang="en-US" sz="2400" dirty="0" err="1" smtClean="0"/>
            <a:t>nguồn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r>
            <a:rPr lang="en-US" sz="2400" dirty="0" smtClean="0"/>
            <a:t>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endParaRPr lang="en-US" sz="2400" dirty="0"/>
        </a:p>
      </dgm:t>
    </dgm:pt>
    <dgm:pt modelId="{03553AA3-FE56-4C51-B51A-2DECC7D04EB4}" type="parTrans" cxnId="{1423C694-EABA-4089-A158-6B3D640ABC0A}">
      <dgm:prSet/>
      <dgm:spPr/>
      <dgm:t>
        <a:bodyPr/>
        <a:lstStyle/>
        <a:p>
          <a:endParaRPr lang="en-US" sz="2400"/>
        </a:p>
      </dgm:t>
    </dgm:pt>
    <dgm:pt modelId="{EC3BB1EF-5606-41DE-BE38-93551D24308F}" type="sibTrans" cxnId="{1423C694-EABA-4089-A158-6B3D640ABC0A}">
      <dgm:prSet/>
      <dgm:spPr/>
      <dgm:t>
        <a:bodyPr/>
        <a:lstStyle/>
        <a:p>
          <a:endParaRPr lang="en-US"/>
        </a:p>
      </dgm:t>
    </dgm:pt>
    <dgm:pt modelId="{901E7927-9A35-4648-B6CF-7F4BDF635861}">
      <dgm:prSet phldrT="[Text]" custT="1"/>
      <dgm:spPr/>
      <dgm:t>
        <a:bodyPr/>
        <a:lstStyle/>
        <a:p>
          <a:r>
            <a:rPr lang="en-US" sz="2400" dirty="0" err="1" smtClean="0"/>
            <a:t>Xây</a:t>
          </a:r>
          <a:r>
            <a:rPr lang="en-US" sz="2400" dirty="0" smtClean="0"/>
            <a:t> </a:t>
          </a:r>
          <a:r>
            <a:rPr lang="en-US" sz="2400" dirty="0" err="1" smtClean="0"/>
            <a:t>dựng</a:t>
          </a:r>
          <a:r>
            <a:rPr lang="en-US" sz="2400" dirty="0" smtClean="0"/>
            <a:t> </a:t>
          </a:r>
          <a:r>
            <a:rPr lang="en-US" sz="2400" dirty="0" err="1" smtClean="0"/>
            <a:t>cơ</a:t>
          </a:r>
          <a:r>
            <a:rPr lang="en-US" sz="2400" dirty="0" smtClean="0"/>
            <a:t> </a:t>
          </a:r>
          <a:r>
            <a:rPr lang="en-US" sz="2400" dirty="0" err="1" smtClean="0"/>
            <a:t>cấu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cơ</a:t>
          </a:r>
          <a:r>
            <a:rPr lang="en-US" sz="2400" dirty="0" smtClean="0"/>
            <a:t> </a:t>
          </a:r>
          <a:r>
            <a:rPr lang="en-US" sz="2400" dirty="0" err="1" smtClean="0"/>
            <a:t>cấu</a:t>
          </a:r>
          <a:r>
            <a:rPr lang="en-US" sz="2400" dirty="0" smtClean="0"/>
            <a:t> </a:t>
          </a:r>
          <a:r>
            <a:rPr lang="en-US" sz="2400" dirty="0" err="1" smtClean="0"/>
            <a:t>lao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lý</a:t>
          </a:r>
          <a:r>
            <a:rPr lang="en-US" sz="2400" dirty="0" smtClean="0"/>
            <a:t>, </a:t>
          </a:r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huy</a:t>
          </a:r>
          <a:r>
            <a:rPr lang="en-US" sz="2400" dirty="0" smtClean="0"/>
            <a:t> </a:t>
          </a:r>
          <a:r>
            <a:rPr lang="en-US" sz="2400" dirty="0" err="1" smtClean="0"/>
            <a:t>lợi</a:t>
          </a:r>
          <a:r>
            <a:rPr lang="en-US" sz="2400" dirty="0" smtClean="0"/>
            <a:t> </a:t>
          </a:r>
          <a:r>
            <a:rPr lang="en-US" sz="2400" dirty="0" err="1" smtClean="0"/>
            <a:t>thế</a:t>
          </a:r>
          <a:r>
            <a:rPr lang="en-US" sz="2400" dirty="0" smtClean="0"/>
            <a:t> so </a:t>
          </a:r>
          <a:r>
            <a:rPr lang="en-US" sz="2400" dirty="0" err="1" smtClean="0"/>
            <a:t>sánh</a:t>
          </a:r>
          <a:r>
            <a:rPr lang="en-US" sz="2400" dirty="0" smtClean="0"/>
            <a:t>, </a:t>
          </a:r>
          <a:r>
            <a:rPr lang="en-US" sz="2400" dirty="0" err="1" smtClean="0"/>
            <a:t>có</a:t>
          </a:r>
          <a:r>
            <a:rPr lang="en-US" sz="2400" dirty="0" smtClean="0"/>
            <a:t> </a:t>
          </a:r>
          <a:r>
            <a:rPr lang="en-US" sz="2400" dirty="0" err="1" smtClean="0"/>
            <a:t>năng</a:t>
          </a:r>
          <a:r>
            <a:rPr lang="en-US" sz="2400" dirty="0" smtClean="0"/>
            <a:t> </a:t>
          </a:r>
          <a:r>
            <a:rPr lang="en-US" sz="2400" dirty="0" err="1" smtClean="0"/>
            <a:t>suất</a:t>
          </a:r>
          <a:r>
            <a:rPr lang="en-US" sz="2400" dirty="0" smtClean="0"/>
            <a:t> </a:t>
          </a:r>
          <a:r>
            <a:rPr lang="en-US" sz="2400" dirty="0" err="1" smtClean="0"/>
            <a:t>lao</a:t>
          </a:r>
          <a:r>
            <a:rPr lang="en-US" sz="2400" dirty="0" smtClean="0"/>
            <a:t> </a:t>
          </a:r>
          <a:r>
            <a:rPr lang="en-US" sz="2400" dirty="0" err="1" smtClean="0"/>
            <a:t>động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năng</a:t>
          </a:r>
          <a:r>
            <a:rPr lang="en-US" sz="2400" dirty="0" smtClean="0"/>
            <a:t> </a:t>
          </a:r>
          <a:r>
            <a:rPr lang="en-US" sz="2400" dirty="0" err="1" smtClean="0"/>
            <a:t>lực</a:t>
          </a:r>
          <a:r>
            <a:rPr lang="en-US" sz="2400" dirty="0" smtClean="0"/>
            <a:t> </a:t>
          </a:r>
          <a:r>
            <a:rPr lang="en-US" sz="2400" dirty="0" err="1" smtClean="0"/>
            <a:t>cạnh</a:t>
          </a:r>
          <a:r>
            <a:rPr lang="en-US" sz="2400" dirty="0" smtClean="0"/>
            <a:t> </a:t>
          </a:r>
          <a:r>
            <a:rPr lang="en-US" sz="2400" dirty="0" err="1" smtClean="0"/>
            <a:t>tranh</a:t>
          </a:r>
          <a:r>
            <a:rPr lang="en-US" sz="2400" dirty="0" smtClean="0"/>
            <a:t> </a:t>
          </a:r>
          <a:r>
            <a:rPr lang="en-US" sz="2400" dirty="0" err="1" smtClean="0"/>
            <a:t>cao</a:t>
          </a:r>
          <a:endParaRPr lang="en-US" sz="2400" dirty="0"/>
        </a:p>
      </dgm:t>
    </dgm:pt>
    <dgm:pt modelId="{17239E53-208E-485D-BD5F-24AD0CE62FB7}" type="parTrans" cxnId="{4B7DB111-FD3F-47DC-B504-26756BA51116}">
      <dgm:prSet/>
      <dgm:spPr/>
      <dgm:t>
        <a:bodyPr/>
        <a:lstStyle/>
        <a:p>
          <a:endParaRPr lang="en-US" sz="2400"/>
        </a:p>
      </dgm:t>
    </dgm:pt>
    <dgm:pt modelId="{7C08EE4E-EB09-4DC9-9BF0-FB77C2FA0386}" type="sibTrans" cxnId="{4B7DB111-FD3F-47DC-B504-26756BA51116}">
      <dgm:prSet/>
      <dgm:spPr/>
      <dgm:t>
        <a:bodyPr/>
        <a:lstStyle/>
        <a:p>
          <a:endParaRPr lang="en-US"/>
        </a:p>
      </dgm:t>
    </dgm:pt>
    <dgm:pt modelId="{3349BD09-254F-48AD-87F1-BD8134B5619E}">
      <dgm:prSet phldrT="[Text]" custT="1"/>
      <dgm:spPr/>
      <dgm:t>
        <a:bodyPr/>
        <a:lstStyle/>
        <a:p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nhanh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bền</a:t>
          </a:r>
          <a:r>
            <a:rPr lang="en-US" sz="2400" dirty="0" smtClean="0"/>
            <a:t> </a:t>
          </a:r>
          <a:r>
            <a:rPr lang="en-US" sz="2400" dirty="0" err="1" smtClean="0"/>
            <a:t>vững</a:t>
          </a:r>
          <a:r>
            <a:rPr lang="en-US" sz="2400" dirty="0" smtClean="0"/>
            <a:t> </a:t>
          </a:r>
          <a:r>
            <a:rPr lang="en-US" sz="2400" dirty="0" err="1" smtClean="0"/>
            <a:t>phù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điều</a:t>
          </a:r>
          <a:r>
            <a:rPr lang="en-US" sz="2400" dirty="0" smtClean="0"/>
            <a:t> </a:t>
          </a:r>
          <a:r>
            <a:rPr lang="en-US" sz="2400" dirty="0" err="1" smtClean="0"/>
            <a:t>kiện</a:t>
          </a:r>
          <a:r>
            <a:rPr lang="en-US" sz="2400" dirty="0" smtClean="0"/>
            <a:t> </a:t>
          </a:r>
          <a:r>
            <a:rPr lang="en-US" sz="2400" dirty="0" err="1" smtClean="0"/>
            <a:t>của</a:t>
          </a:r>
          <a:r>
            <a:rPr lang="en-US" sz="2400" dirty="0" smtClean="0"/>
            <a:t> </a:t>
          </a:r>
          <a:r>
            <a:rPr lang="en-US" sz="2400" dirty="0" err="1" smtClean="0"/>
            <a:t>từng</a:t>
          </a:r>
          <a:r>
            <a:rPr lang="en-US" sz="2400" dirty="0" smtClean="0"/>
            <a:t> </a:t>
          </a:r>
          <a:r>
            <a:rPr lang="en-US" sz="2400" dirty="0" err="1" smtClean="0"/>
            <a:t>giai</a:t>
          </a:r>
          <a:r>
            <a:rPr lang="en-US" sz="2400" dirty="0" smtClean="0"/>
            <a:t> </a:t>
          </a:r>
          <a:r>
            <a:rPr lang="en-US" sz="2400" dirty="0" err="1" smtClean="0"/>
            <a:t>đoạn</a:t>
          </a:r>
          <a:endParaRPr lang="en-US" sz="2400" dirty="0"/>
        </a:p>
      </dgm:t>
    </dgm:pt>
    <dgm:pt modelId="{DB015E8C-E4E6-4E36-B752-32311598DCBC}" type="parTrans" cxnId="{A680171D-2A25-467B-AE3D-FA61A650B1C7}">
      <dgm:prSet/>
      <dgm:spPr/>
      <dgm:t>
        <a:bodyPr/>
        <a:lstStyle/>
        <a:p>
          <a:endParaRPr lang="en-US" sz="2400"/>
        </a:p>
      </dgm:t>
    </dgm:pt>
    <dgm:pt modelId="{7298A3DC-BF44-4121-B739-4BDE04D895C3}" type="sibTrans" cxnId="{A680171D-2A25-467B-AE3D-FA61A650B1C7}">
      <dgm:prSet/>
      <dgm:spPr/>
      <dgm:t>
        <a:bodyPr/>
        <a:lstStyle/>
        <a:p>
          <a:endParaRPr lang="en-US"/>
        </a:p>
      </dgm:t>
    </dgm:pt>
    <dgm:pt modelId="{DD5EDA7F-4B92-4797-A22F-4B06C8A809C0}" type="pres">
      <dgm:prSet presAssocID="{065E6A9B-F5F2-418D-84F2-D64FC654B56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4CC7B78-97BD-4E3A-936C-BA387B7FA71A}" type="pres">
      <dgm:prSet presAssocID="{BB6F23B4-779D-4066-B403-F435254A4DE1}" presName="root" presStyleCnt="0"/>
      <dgm:spPr/>
    </dgm:pt>
    <dgm:pt modelId="{23E638BB-42B2-4806-9660-EB2399A686CC}" type="pres">
      <dgm:prSet presAssocID="{BB6F23B4-779D-4066-B403-F435254A4DE1}" presName="rootComposite" presStyleCnt="0"/>
      <dgm:spPr/>
    </dgm:pt>
    <dgm:pt modelId="{46E7A553-F5E7-4675-B6B7-90100F19A682}" type="pres">
      <dgm:prSet presAssocID="{BB6F23B4-779D-4066-B403-F435254A4DE1}" presName="rootText" presStyleLbl="node1" presStyleIdx="0" presStyleCnt="1" custScaleX="1379125" custScaleY="185321" custLinFactY="-82342" custLinFactNeighborX="18989" custLinFactNeighborY="-100000"/>
      <dgm:spPr/>
      <dgm:t>
        <a:bodyPr/>
        <a:lstStyle/>
        <a:p>
          <a:endParaRPr lang="en-US"/>
        </a:p>
      </dgm:t>
    </dgm:pt>
    <dgm:pt modelId="{BF28EB53-0584-494F-8A49-F2903185490E}" type="pres">
      <dgm:prSet presAssocID="{BB6F23B4-779D-4066-B403-F435254A4DE1}" presName="rootConnector" presStyleLbl="node1" presStyleIdx="0" presStyleCnt="1"/>
      <dgm:spPr/>
      <dgm:t>
        <a:bodyPr/>
        <a:lstStyle/>
        <a:p>
          <a:endParaRPr lang="en-US"/>
        </a:p>
      </dgm:t>
    </dgm:pt>
    <dgm:pt modelId="{4F6379FB-20F0-49F9-B102-414639E3D005}" type="pres">
      <dgm:prSet presAssocID="{BB6F23B4-779D-4066-B403-F435254A4DE1}" presName="childShape" presStyleCnt="0"/>
      <dgm:spPr/>
    </dgm:pt>
    <dgm:pt modelId="{ED39CC49-ADC3-40EE-A277-254D3ED10248}" type="pres">
      <dgm:prSet presAssocID="{1B2E08C1-F8FD-476A-B251-FDAB28CB3B33}" presName="Name13" presStyleLbl="parChTrans1D2" presStyleIdx="0" presStyleCnt="4"/>
      <dgm:spPr/>
      <dgm:t>
        <a:bodyPr/>
        <a:lstStyle/>
        <a:p>
          <a:endParaRPr lang="en-US"/>
        </a:p>
      </dgm:t>
    </dgm:pt>
    <dgm:pt modelId="{4A48460D-D26B-471C-9E9A-0860A5DB5A07}" type="pres">
      <dgm:prSet presAssocID="{726E6B48-6B9E-4E1B-AED9-7358288D4217}" presName="childText" presStyleLbl="bgAcc1" presStyleIdx="0" presStyleCnt="4" custScaleX="1396333" custScaleY="265941" custLinFactNeighborX="16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2EDE04-1254-4988-B459-E687B41E9A25}" type="pres">
      <dgm:prSet presAssocID="{03553AA3-FE56-4C51-B51A-2DECC7D04EB4}" presName="Name13" presStyleLbl="parChTrans1D2" presStyleIdx="1" presStyleCnt="4"/>
      <dgm:spPr/>
      <dgm:t>
        <a:bodyPr/>
        <a:lstStyle/>
        <a:p>
          <a:endParaRPr lang="en-US"/>
        </a:p>
      </dgm:t>
    </dgm:pt>
    <dgm:pt modelId="{A0EAE02E-BFEB-4F7E-968F-ECF7EEA42CD0}" type="pres">
      <dgm:prSet presAssocID="{34E26767-5018-454B-8FAC-05133913FAAB}" presName="childText" presStyleLbl="bgAcc1" presStyleIdx="1" presStyleCnt="4" custScaleX="1422453" custScaleY="210114" custLinFactNeighborX="-5420" custLinFactNeighborY="371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EFF51D-A15C-4056-8DA7-98E0EE6B9D15}" type="pres">
      <dgm:prSet presAssocID="{17239E53-208E-485D-BD5F-24AD0CE62FB7}" presName="Name13" presStyleLbl="parChTrans1D2" presStyleIdx="2" presStyleCnt="4"/>
      <dgm:spPr/>
      <dgm:t>
        <a:bodyPr/>
        <a:lstStyle/>
        <a:p>
          <a:endParaRPr lang="en-US"/>
        </a:p>
      </dgm:t>
    </dgm:pt>
    <dgm:pt modelId="{2B3C0196-B5AE-426A-A504-A2C0DAB504AF}" type="pres">
      <dgm:prSet presAssocID="{901E7927-9A35-4648-B6CF-7F4BDF635861}" presName="childText" presStyleLbl="bgAcc1" presStyleIdx="2" presStyleCnt="4" custScaleX="1415044" custScaleY="165701" custLinFactNeighborX="10602" custLinFactNeighborY="686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8C83A3-8EFB-40B9-A262-F2D38F4F8707}" type="pres">
      <dgm:prSet presAssocID="{DB015E8C-E4E6-4E36-B752-32311598DCBC}" presName="Name13" presStyleLbl="parChTrans1D2" presStyleIdx="3" presStyleCnt="4"/>
      <dgm:spPr/>
      <dgm:t>
        <a:bodyPr/>
        <a:lstStyle/>
        <a:p>
          <a:endParaRPr lang="en-US"/>
        </a:p>
      </dgm:t>
    </dgm:pt>
    <dgm:pt modelId="{DEB049A7-981F-41F6-91FE-757F3CF03BDD}" type="pres">
      <dgm:prSet presAssocID="{3349BD09-254F-48AD-87F1-BD8134B5619E}" presName="childText" presStyleLbl="bgAcc1" presStyleIdx="3" presStyleCnt="4" custScaleX="1418342" custScaleY="232552" custLinFactY="17978" custLinFactNeighborX="1843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A43631-296E-4AAC-AA9C-2666E5FEA198}" type="presOf" srcId="{901E7927-9A35-4648-B6CF-7F4BDF635861}" destId="{2B3C0196-B5AE-426A-A504-A2C0DAB504AF}" srcOrd="0" destOrd="0" presId="urn:microsoft.com/office/officeart/2005/8/layout/hierarchy3"/>
    <dgm:cxn modelId="{8A4B5BA0-EA79-4FBC-B35D-5654360EF9BC}" type="presOf" srcId="{BB6F23B4-779D-4066-B403-F435254A4DE1}" destId="{46E7A553-F5E7-4675-B6B7-90100F19A682}" srcOrd="0" destOrd="0" presId="urn:microsoft.com/office/officeart/2005/8/layout/hierarchy3"/>
    <dgm:cxn modelId="{1B858D77-6C67-4C38-91A0-EE1F6A8F714C}" srcId="{BB6F23B4-779D-4066-B403-F435254A4DE1}" destId="{726E6B48-6B9E-4E1B-AED9-7358288D4217}" srcOrd="0" destOrd="0" parTransId="{1B2E08C1-F8FD-476A-B251-FDAB28CB3B33}" sibTransId="{2EA7CD3A-CA5C-47EF-9DCF-12A847067EC6}"/>
    <dgm:cxn modelId="{5D63ECA9-CFB1-4E5F-A603-FD81D6D0C300}" type="presOf" srcId="{17239E53-208E-485D-BD5F-24AD0CE62FB7}" destId="{23EFF51D-A15C-4056-8DA7-98E0EE6B9D15}" srcOrd="0" destOrd="0" presId="urn:microsoft.com/office/officeart/2005/8/layout/hierarchy3"/>
    <dgm:cxn modelId="{CA30FFF7-AFC1-4545-A0A0-6BC9BD946BF2}" type="presOf" srcId="{34E26767-5018-454B-8FAC-05133913FAAB}" destId="{A0EAE02E-BFEB-4F7E-968F-ECF7EEA42CD0}" srcOrd="0" destOrd="0" presId="urn:microsoft.com/office/officeart/2005/8/layout/hierarchy3"/>
    <dgm:cxn modelId="{C4235890-133A-4E7C-90D0-88772E0CF1DE}" type="presOf" srcId="{DB015E8C-E4E6-4E36-B752-32311598DCBC}" destId="{848C83A3-8EFB-40B9-A262-F2D38F4F8707}" srcOrd="0" destOrd="0" presId="urn:microsoft.com/office/officeart/2005/8/layout/hierarchy3"/>
    <dgm:cxn modelId="{1744E09A-B134-4767-9C3C-1754053B9893}" type="presOf" srcId="{3349BD09-254F-48AD-87F1-BD8134B5619E}" destId="{DEB049A7-981F-41F6-91FE-757F3CF03BDD}" srcOrd="0" destOrd="0" presId="urn:microsoft.com/office/officeart/2005/8/layout/hierarchy3"/>
    <dgm:cxn modelId="{79BC79D3-4C43-40AE-804A-88C36F79AE39}" type="presOf" srcId="{BB6F23B4-779D-4066-B403-F435254A4DE1}" destId="{BF28EB53-0584-494F-8A49-F2903185490E}" srcOrd="1" destOrd="0" presId="urn:microsoft.com/office/officeart/2005/8/layout/hierarchy3"/>
    <dgm:cxn modelId="{FE7E82FA-3EAF-4B61-B0BE-427E25EF1D5D}" type="presOf" srcId="{065E6A9B-F5F2-418D-84F2-D64FC654B567}" destId="{DD5EDA7F-4B92-4797-A22F-4B06C8A809C0}" srcOrd="0" destOrd="0" presId="urn:microsoft.com/office/officeart/2005/8/layout/hierarchy3"/>
    <dgm:cxn modelId="{1423C694-EABA-4089-A158-6B3D640ABC0A}" srcId="{BB6F23B4-779D-4066-B403-F435254A4DE1}" destId="{34E26767-5018-454B-8FAC-05133913FAAB}" srcOrd="1" destOrd="0" parTransId="{03553AA3-FE56-4C51-B51A-2DECC7D04EB4}" sibTransId="{EC3BB1EF-5606-41DE-BE38-93551D24308F}"/>
    <dgm:cxn modelId="{77EF15C4-A275-4AA2-9090-8D23867CAA96}" srcId="{065E6A9B-F5F2-418D-84F2-D64FC654B567}" destId="{BB6F23B4-779D-4066-B403-F435254A4DE1}" srcOrd="0" destOrd="0" parTransId="{AD8DF455-959F-4C94-8502-C7F9D653B47C}" sibTransId="{7EBC3879-E426-48AA-B3A5-C233D292C216}"/>
    <dgm:cxn modelId="{F0010A35-DB73-4E87-AEDB-7EAA82F25D3E}" type="presOf" srcId="{03553AA3-FE56-4C51-B51A-2DECC7D04EB4}" destId="{872EDE04-1254-4988-B459-E687B41E9A25}" srcOrd="0" destOrd="0" presId="urn:microsoft.com/office/officeart/2005/8/layout/hierarchy3"/>
    <dgm:cxn modelId="{4B7DB111-FD3F-47DC-B504-26756BA51116}" srcId="{BB6F23B4-779D-4066-B403-F435254A4DE1}" destId="{901E7927-9A35-4648-B6CF-7F4BDF635861}" srcOrd="2" destOrd="0" parTransId="{17239E53-208E-485D-BD5F-24AD0CE62FB7}" sibTransId="{7C08EE4E-EB09-4DC9-9BF0-FB77C2FA0386}"/>
    <dgm:cxn modelId="{9579B610-EB64-4350-80AC-0FA8C56C2DA1}" type="presOf" srcId="{1B2E08C1-F8FD-476A-B251-FDAB28CB3B33}" destId="{ED39CC49-ADC3-40EE-A277-254D3ED10248}" srcOrd="0" destOrd="0" presId="urn:microsoft.com/office/officeart/2005/8/layout/hierarchy3"/>
    <dgm:cxn modelId="{DCBB24AC-12D7-458B-8B01-B5F084E4E4E1}" type="presOf" srcId="{726E6B48-6B9E-4E1B-AED9-7358288D4217}" destId="{4A48460D-D26B-471C-9E9A-0860A5DB5A07}" srcOrd="0" destOrd="0" presId="urn:microsoft.com/office/officeart/2005/8/layout/hierarchy3"/>
    <dgm:cxn modelId="{A680171D-2A25-467B-AE3D-FA61A650B1C7}" srcId="{BB6F23B4-779D-4066-B403-F435254A4DE1}" destId="{3349BD09-254F-48AD-87F1-BD8134B5619E}" srcOrd="3" destOrd="0" parTransId="{DB015E8C-E4E6-4E36-B752-32311598DCBC}" sibTransId="{7298A3DC-BF44-4121-B739-4BDE04D895C3}"/>
    <dgm:cxn modelId="{983E77D3-A088-4238-B9C9-8409BFD89AD2}" type="presParOf" srcId="{DD5EDA7F-4B92-4797-A22F-4B06C8A809C0}" destId="{14CC7B78-97BD-4E3A-936C-BA387B7FA71A}" srcOrd="0" destOrd="0" presId="urn:microsoft.com/office/officeart/2005/8/layout/hierarchy3"/>
    <dgm:cxn modelId="{131779B1-8121-4BE8-9485-F53FADAC4241}" type="presParOf" srcId="{14CC7B78-97BD-4E3A-936C-BA387B7FA71A}" destId="{23E638BB-42B2-4806-9660-EB2399A686CC}" srcOrd="0" destOrd="0" presId="urn:microsoft.com/office/officeart/2005/8/layout/hierarchy3"/>
    <dgm:cxn modelId="{CA899E2A-100D-4479-AC0E-ADE333D331EC}" type="presParOf" srcId="{23E638BB-42B2-4806-9660-EB2399A686CC}" destId="{46E7A553-F5E7-4675-B6B7-90100F19A682}" srcOrd="0" destOrd="0" presId="urn:microsoft.com/office/officeart/2005/8/layout/hierarchy3"/>
    <dgm:cxn modelId="{0E8A6563-E22C-4D9C-B03F-21ADE3BBE13D}" type="presParOf" srcId="{23E638BB-42B2-4806-9660-EB2399A686CC}" destId="{BF28EB53-0584-494F-8A49-F2903185490E}" srcOrd="1" destOrd="0" presId="urn:microsoft.com/office/officeart/2005/8/layout/hierarchy3"/>
    <dgm:cxn modelId="{8098B090-1531-40DE-B07E-486D50FE6A9D}" type="presParOf" srcId="{14CC7B78-97BD-4E3A-936C-BA387B7FA71A}" destId="{4F6379FB-20F0-49F9-B102-414639E3D005}" srcOrd="1" destOrd="0" presId="urn:microsoft.com/office/officeart/2005/8/layout/hierarchy3"/>
    <dgm:cxn modelId="{4EB9796A-7E81-4F08-B19D-5E3C7A5CB30D}" type="presParOf" srcId="{4F6379FB-20F0-49F9-B102-414639E3D005}" destId="{ED39CC49-ADC3-40EE-A277-254D3ED10248}" srcOrd="0" destOrd="0" presId="urn:microsoft.com/office/officeart/2005/8/layout/hierarchy3"/>
    <dgm:cxn modelId="{9FBC8A51-D329-4CFD-8D47-6B3A245C7CD2}" type="presParOf" srcId="{4F6379FB-20F0-49F9-B102-414639E3D005}" destId="{4A48460D-D26B-471C-9E9A-0860A5DB5A07}" srcOrd="1" destOrd="0" presId="urn:microsoft.com/office/officeart/2005/8/layout/hierarchy3"/>
    <dgm:cxn modelId="{6508B480-5A4E-42AF-84A2-EC406605EB40}" type="presParOf" srcId="{4F6379FB-20F0-49F9-B102-414639E3D005}" destId="{872EDE04-1254-4988-B459-E687B41E9A25}" srcOrd="2" destOrd="0" presId="urn:microsoft.com/office/officeart/2005/8/layout/hierarchy3"/>
    <dgm:cxn modelId="{6068A673-94A0-408D-92F3-4FB360D7D397}" type="presParOf" srcId="{4F6379FB-20F0-49F9-B102-414639E3D005}" destId="{A0EAE02E-BFEB-4F7E-968F-ECF7EEA42CD0}" srcOrd="3" destOrd="0" presId="urn:microsoft.com/office/officeart/2005/8/layout/hierarchy3"/>
    <dgm:cxn modelId="{47139599-AB3A-45F7-8542-5DD66464E092}" type="presParOf" srcId="{4F6379FB-20F0-49F9-B102-414639E3D005}" destId="{23EFF51D-A15C-4056-8DA7-98E0EE6B9D15}" srcOrd="4" destOrd="0" presId="urn:microsoft.com/office/officeart/2005/8/layout/hierarchy3"/>
    <dgm:cxn modelId="{BC56E1B4-06B1-4CD5-AD53-D713AE9BFE2F}" type="presParOf" srcId="{4F6379FB-20F0-49F9-B102-414639E3D005}" destId="{2B3C0196-B5AE-426A-A504-A2C0DAB504AF}" srcOrd="5" destOrd="0" presId="urn:microsoft.com/office/officeart/2005/8/layout/hierarchy3"/>
    <dgm:cxn modelId="{871B74BE-1BDE-4DEF-AAC7-834C2179EE87}" type="presParOf" srcId="{4F6379FB-20F0-49F9-B102-414639E3D005}" destId="{848C83A3-8EFB-40B9-A262-F2D38F4F8707}" srcOrd="6" destOrd="0" presId="urn:microsoft.com/office/officeart/2005/8/layout/hierarchy3"/>
    <dgm:cxn modelId="{DBF3E8F0-14E9-4F28-97D4-7BDAAF7653B3}" type="presParOf" srcId="{4F6379FB-20F0-49F9-B102-414639E3D005}" destId="{DEB049A7-981F-41F6-91FE-757F3CF03BDD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62C30DD-CB76-42B2-A3D6-87B2A544B62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B67009D-96D2-4189-95F7-F31AF4FFCB9C}">
      <dgm:prSet phldrT="[Text]" custT="1"/>
      <dgm:spPr/>
      <dgm:t>
        <a:bodyPr/>
        <a:lstStyle/>
        <a:p>
          <a:r>
            <a:rPr lang="vi-VN" sz="2400" b="1" dirty="0" smtClean="0">
              <a:solidFill>
                <a:srgbClr val="FFFF00"/>
              </a:solidFill>
            </a:rPr>
            <a:t>2.2.4. Phương hướng đẩy mạnh công nghiệp hóa, hiện đại hóa</a:t>
          </a:r>
          <a:endParaRPr lang="en-US" sz="2400" b="1" dirty="0">
            <a:solidFill>
              <a:srgbClr val="FFFF00"/>
            </a:solidFill>
          </a:endParaRPr>
        </a:p>
      </dgm:t>
    </dgm:pt>
    <dgm:pt modelId="{CA677CE9-7D53-48FB-BD98-9D1256F31283}" type="parTrans" cxnId="{87C57C79-F447-40D1-9F81-FA1C5E5F15D1}">
      <dgm:prSet/>
      <dgm:spPr/>
      <dgm:t>
        <a:bodyPr/>
        <a:lstStyle/>
        <a:p>
          <a:endParaRPr lang="en-US"/>
        </a:p>
      </dgm:t>
    </dgm:pt>
    <dgm:pt modelId="{BAF5A298-B6F5-4236-AD5C-899E5F8C94BD}" type="sibTrans" cxnId="{87C57C79-F447-40D1-9F81-FA1C5E5F15D1}">
      <dgm:prSet/>
      <dgm:spPr/>
      <dgm:t>
        <a:bodyPr/>
        <a:lstStyle/>
        <a:p>
          <a:endParaRPr lang="en-US"/>
        </a:p>
      </dgm:t>
    </dgm:pt>
    <dgm:pt modelId="{A743D31F-4EB6-4E99-A191-FC8F7F3FA289}">
      <dgm:prSet phldrT="[Text]" custT="1"/>
      <dgm:spPr/>
      <dgm:t>
        <a:bodyPr/>
        <a:lstStyle/>
        <a:p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công</a:t>
          </a:r>
          <a:r>
            <a:rPr lang="en-US" sz="2400" dirty="0" smtClean="0"/>
            <a:t> </a:t>
          </a:r>
          <a:r>
            <a:rPr lang="en-US" sz="2400" dirty="0" err="1" smtClean="0"/>
            <a:t>nghiệp</a:t>
          </a:r>
          <a:r>
            <a:rPr lang="en-US" sz="2400" dirty="0" smtClean="0"/>
            <a:t> </a:t>
          </a:r>
          <a:endParaRPr lang="en-US" sz="2400" dirty="0"/>
        </a:p>
      </dgm:t>
    </dgm:pt>
    <dgm:pt modelId="{C3411CFC-B98D-4C0C-863C-282B57B6B535}" type="parTrans" cxnId="{C27AB9E2-4FF4-4D94-A68E-2AF66EFCC517}">
      <dgm:prSet/>
      <dgm:spPr/>
      <dgm:t>
        <a:bodyPr/>
        <a:lstStyle/>
        <a:p>
          <a:endParaRPr lang="en-US" sz="2400"/>
        </a:p>
      </dgm:t>
    </dgm:pt>
    <dgm:pt modelId="{39040015-AB6B-47BB-8465-829BF9731571}" type="sibTrans" cxnId="{C27AB9E2-4FF4-4D94-A68E-2AF66EFCC517}">
      <dgm:prSet/>
      <dgm:spPr/>
      <dgm:t>
        <a:bodyPr/>
        <a:lstStyle/>
        <a:p>
          <a:endParaRPr lang="en-US"/>
        </a:p>
      </dgm:t>
    </dgm:pt>
    <dgm:pt modelId="{89F50BA0-8ACB-49F0-84C1-DD31F30DA0E6}">
      <dgm:prSet phldrT="[Text]" custT="1"/>
      <dgm:spPr/>
      <dgm:t>
        <a:bodyPr/>
        <a:lstStyle/>
        <a:p>
          <a:r>
            <a:rPr lang="en-US" sz="2400" dirty="0" err="1" smtClean="0"/>
            <a:t>Phát</a:t>
          </a:r>
          <a:r>
            <a:rPr lang="en-US" sz="2400" dirty="0" smtClean="0"/>
            <a:t> </a:t>
          </a:r>
          <a:r>
            <a:rPr lang="en-US" sz="2400" dirty="0" err="1" smtClean="0"/>
            <a:t>triển</a:t>
          </a:r>
          <a:r>
            <a:rPr lang="en-US" sz="2400" dirty="0" smtClean="0"/>
            <a:t> </a:t>
          </a:r>
          <a:r>
            <a:rPr lang="en-US" sz="2400" dirty="0" err="1" smtClean="0"/>
            <a:t>nông</a:t>
          </a:r>
          <a:r>
            <a:rPr lang="en-US" sz="2400" dirty="0" smtClean="0"/>
            <a:t> </a:t>
          </a:r>
          <a:r>
            <a:rPr lang="en-US" sz="2400" dirty="0" err="1" smtClean="0"/>
            <a:t>nghiệp</a:t>
          </a:r>
          <a:r>
            <a:rPr lang="en-US" sz="2400" dirty="0" smtClean="0"/>
            <a:t> </a:t>
          </a:r>
          <a:r>
            <a:rPr lang="en-US" sz="2400" dirty="0" err="1" smtClean="0"/>
            <a:t>và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nông</a:t>
          </a:r>
          <a:r>
            <a:rPr lang="en-US" sz="2400" dirty="0" smtClean="0"/>
            <a:t> </a:t>
          </a:r>
          <a:r>
            <a:rPr lang="en-US" sz="2400" dirty="0" err="1" smtClean="0"/>
            <a:t>thôn</a:t>
          </a:r>
          <a:r>
            <a:rPr lang="en-US" sz="2400" dirty="0" smtClean="0"/>
            <a:t> </a:t>
          </a:r>
          <a:r>
            <a:rPr lang="en-US" sz="2400" dirty="0" err="1" smtClean="0"/>
            <a:t>gắn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xây</a:t>
          </a:r>
          <a:r>
            <a:rPr lang="en-US" sz="2400" dirty="0" smtClean="0"/>
            <a:t> </a:t>
          </a:r>
          <a:r>
            <a:rPr lang="en-US" sz="2400" dirty="0" err="1" smtClean="0"/>
            <a:t>dựng</a:t>
          </a:r>
          <a:r>
            <a:rPr lang="en-US" sz="2400" dirty="0" smtClean="0"/>
            <a:t> </a:t>
          </a:r>
          <a:r>
            <a:rPr lang="en-US" sz="2400" dirty="0" err="1" smtClean="0"/>
            <a:t>nông</a:t>
          </a:r>
          <a:r>
            <a:rPr lang="en-US" sz="2400" dirty="0" smtClean="0"/>
            <a:t> </a:t>
          </a:r>
          <a:r>
            <a:rPr lang="en-US" sz="2400" dirty="0" err="1" smtClean="0"/>
            <a:t>thôn</a:t>
          </a:r>
          <a:r>
            <a:rPr lang="en-US" sz="2400" dirty="0" smtClean="0"/>
            <a:t> </a:t>
          </a:r>
          <a:r>
            <a:rPr lang="en-US" sz="2400" dirty="0" err="1" smtClean="0"/>
            <a:t>mới</a:t>
          </a:r>
          <a:endParaRPr lang="en-US" sz="2400" dirty="0"/>
        </a:p>
      </dgm:t>
    </dgm:pt>
    <dgm:pt modelId="{62B9AC52-C700-48CC-BAA4-A56EEF235890}" type="parTrans" cxnId="{A91D8C00-43BF-4FEC-B7EC-85EEF2F71E4C}">
      <dgm:prSet/>
      <dgm:spPr/>
      <dgm:t>
        <a:bodyPr/>
        <a:lstStyle/>
        <a:p>
          <a:endParaRPr lang="en-US" sz="2400"/>
        </a:p>
      </dgm:t>
    </dgm:pt>
    <dgm:pt modelId="{6FFCEEAB-200D-4ADA-9013-80853554FD4F}" type="sibTrans" cxnId="{A91D8C00-43BF-4FEC-B7EC-85EEF2F71E4C}">
      <dgm:prSet/>
      <dgm:spPr/>
      <dgm:t>
        <a:bodyPr/>
        <a:lstStyle/>
        <a:p>
          <a:endParaRPr lang="en-US"/>
        </a:p>
      </dgm:t>
    </dgm:pt>
    <dgm:pt modelId="{2150AB6A-C307-4777-B751-BD46A19E0C00}">
      <dgm:prSet phldrT="[Text]" custT="1"/>
      <dgm:spPr/>
      <dgm:t>
        <a:bodyPr/>
        <a:lstStyle/>
        <a:p>
          <a:r>
            <a:rPr lang="en-US" sz="2400" i="1" smtClean="0"/>
            <a:t>Phát triển khu vực dịch vụ</a:t>
          </a:r>
          <a:endParaRPr lang="en-US" sz="2400" dirty="0"/>
        </a:p>
      </dgm:t>
    </dgm:pt>
    <dgm:pt modelId="{D570F3F8-C00E-4DDD-9E20-708DF57160DB}" type="parTrans" cxnId="{F45AC38D-E732-4D7A-9657-3868420BCE0B}">
      <dgm:prSet/>
      <dgm:spPr/>
      <dgm:t>
        <a:bodyPr/>
        <a:lstStyle/>
        <a:p>
          <a:endParaRPr lang="en-US" sz="2400"/>
        </a:p>
      </dgm:t>
    </dgm:pt>
    <dgm:pt modelId="{19271BE7-DC82-415A-B4DA-2D60C059404A}" type="sibTrans" cxnId="{F45AC38D-E732-4D7A-9657-3868420BCE0B}">
      <dgm:prSet/>
      <dgm:spPr/>
      <dgm:t>
        <a:bodyPr/>
        <a:lstStyle/>
        <a:p>
          <a:endParaRPr lang="en-US"/>
        </a:p>
      </dgm:t>
    </dgm:pt>
    <dgm:pt modelId="{B76EA359-12A5-4947-B198-11F49AD05D53}">
      <dgm:prSet phldrT="[Text]" custT="1"/>
      <dgm:spPr/>
      <dgm:t>
        <a:bodyPr/>
        <a:lstStyle/>
        <a:p>
          <a:r>
            <a:rPr lang="en-US" sz="2400" i="1" smtClean="0"/>
            <a:t>Phát triển kinh tế biển</a:t>
          </a:r>
          <a:endParaRPr lang="en-US" sz="2400" dirty="0"/>
        </a:p>
      </dgm:t>
    </dgm:pt>
    <dgm:pt modelId="{FF608DE4-962C-47C5-9961-70E874A2CF04}" type="parTrans" cxnId="{5E560F18-6D62-4512-B82D-3EB14879F895}">
      <dgm:prSet/>
      <dgm:spPr/>
      <dgm:t>
        <a:bodyPr/>
        <a:lstStyle/>
        <a:p>
          <a:endParaRPr lang="en-US" sz="2400"/>
        </a:p>
      </dgm:t>
    </dgm:pt>
    <dgm:pt modelId="{EECE04DC-3B2A-41BC-A345-5CA5823F0588}" type="sibTrans" cxnId="{5E560F18-6D62-4512-B82D-3EB14879F895}">
      <dgm:prSet/>
      <dgm:spPr/>
      <dgm:t>
        <a:bodyPr/>
        <a:lstStyle/>
        <a:p>
          <a:endParaRPr lang="en-US"/>
        </a:p>
      </dgm:t>
    </dgm:pt>
    <dgm:pt modelId="{FEFA2649-75E1-4F6A-AEC2-919457023520}">
      <dgm:prSet phldrT="[Text]" custT="1"/>
      <dgm:spPr/>
      <dgm:t>
        <a:bodyPr/>
        <a:lstStyle/>
        <a:p>
          <a:r>
            <a:rPr lang="en-US" sz="2400" i="1" smtClean="0"/>
            <a:t>Phát triển kinh tế vùng, liên vùng</a:t>
          </a:r>
          <a:endParaRPr lang="en-US" sz="2400" dirty="0"/>
        </a:p>
      </dgm:t>
    </dgm:pt>
    <dgm:pt modelId="{0B571126-9B8B-4401-8009-24CA1C49AE33}" type="parTrans" cxnId="{8490C08F-221E-4E8F-BC27-D29544FD93A2}">
      <dgm:prSet/>
      <dgm:spPr/>
      <dgm:t>
        <a:bodyPr/>
        <a:lstStyle/>
        <a:p>
          <a:endParaRPr lang="en-US" sz="2400"/>
        </a:p>
      </dgm:t>
    </dgm:pt>
    <dgm:pt modelId="{028FCF24-DDD8-49EB-BAF8-47D2EBC8EB52}" type="sibTrans" cxnId="{8490C08F-221E-4E8F-BC27-D29544FD93A2}">
      <dgm:prSet/>
      <dgm:spPr/>
      <dgm:t>
        <a:bodyPr/>
        <a:lstStyle/>
        <a:p>
          <a:endParaRPr lang="en-US"/>
        </a:p>
      </dgm:t>
    </dgm:pt>
    <dgm:pt modelId="{1B92B598-E1F8-4614-83D6-0930E6B60281}">
      <dgm:prSet phldrT="[Text]" custT="1"/>
      <dgm:spPr/>
      <dgm:t>
        <a:bodyPr/>
        <a:lstStyle/>
        <a:p>
          <a:r>
            <a:rPr lang="en-US" sz="2400" i="1" dirty="0" err="1" smtClean="0"/>
            <a:t>Phát</a:t>
          </a:r>
          <a:r>
            <a:rPr lang="en-US" sz="2400" i="1" dirty="0" smtClean="0"/>
            <a:t> </a:t>
          </a:r>
          <a:r>
            <a:rPr lang="en-US" sz="2400" i="1" dirty="0" err="1" smtClean="0"/>
            <a:t>triển</a:t>
          </a:r>
          <a:r>
            <a:rPr lang="en-US" sz="2400" i="1" dirty="0" smtClean="0"/>
            <a:t> </a:t>
          </a:r>
          <a:r>
            <a:rPr lang="en-US" sz="2400" i="1" dirty="0" err="1" smtClean="0"/>
            <a:t>đô</a:t>
          </a:r>
          <a:r>
            <a:rPr lang="en-US" sz="2400" i="1" dirty="0" smtClean="0"/>
            <a:t> </a:t>
          </a:r>
          <a:r>
            <a:rPr lang="en-US" sz="2400" i="1" dirty="0" err="1" smtClean="0"/>
            <a:t>thị</a:t>
          </a:r>
          <a:r>
            <a:rPr lang="en-US" sz="2400" i="1" dirty="0" smtClean="0"/>
            <a:t> </a:t>
          </a:r>
          <a:endParaRPr lang="en-US" sz="2400" dirty="0"/>
        </a:p>
      </dgm:t>
    </dgm:pt>
    <dgm:pt modelId="{FC76CD0E-5994-4212-BB30-89712E630F47}" type="parTrans" cxnId="{1D377E22-D854-48A4-B8D8-0873AC69B99C}">
      <dgm:prSet/>
      <dgm:spPr/>
      <dgm:t>
        <a:bodyPr/>
        <a:lstStyle/>
        <a:p>
          <a:endParaRPr lang="en-US" sz="2400"/>
        </a:p>
      </dgm:t>
    </dgm:pt>
    <dgm:pt modelId="{FF1A18A5-50E6-45BB-8B05-CAC13159F2D1}" type="sibTrans" cxnId="{1D377E22-D854-48A4-B8D8-0873AC69B99C}">
      <dgm:prSet/>
      <dgm:spPr/>
      <dgm:t>
        <a:bodyPr/>
        <a:lstStyle/>
        <a:p>
          <a:endParaRPr lang="en-US"/>
        </a:p>
      </dgm:t>
    </dgm:pt>
    <dgm:pt modelId="{A2E021F4-81FA-4108-A5FA-621C32681FE1}">
      <dgm:prSet phldrT="[Text]" custT="1"/>
      <dgm:spPr/>
      <dgm:t>
        <a:bodyPr/>
        <a:lstStyle/>
        <a:p>
          <a:r>
            <a:rPr lang="en-US" sz="2400" i="1" dirty="0" err="1" smtClean="0"/>
            <a:t>Xây</a:t>
          </a:r>
          <a:r>
            <a:rPr lang="en-US" sz="2400" i="1" dirty="0" smtClean="0"/>
            <a:t> </a:t>
          </a:r>
          <a:r>
            <a:rPr lang="en-US" sz="2400" i="1" dirty="0" err="1" smtClean="0"/>
            <a:t>dựng</a:t>
          </a:r>
          <a:r>
            <a:rPr lang="en-US" sz="2400" i="1" dirty="0" smtClean="0"/>
            <a:t> </a:t>
          </a:r>
          <a:r>
            <a:rPr lang="en-US" sz="2400" i="1" dirty="0" err="1" smtClean="0"/>
            <a:t>hệ</a:t>
          </a:r>
          <a:r>
            <a:rPr lang="en-US" sz="2400" i="1" dirty="0" smtClean="0"/>
            <a:t> </a:t>
          </a:r>
          <a:r>
            <a:rPr lang="en-US" sz="2400" i="1" dirty="0" err="1" smtClean="0"/>
            <a:t>thống</a:t>
          </a:r>
          <a:r>
            <a:rPr lang="en-US" sz="2400" i="1" dirty="0" smtClean="0"/>
            <a:t> </a:t>
          </a:r>
          <a:r>
            <a:rPr lang="en-US" sz="2400" i="1" dirty="0" err="1" smtClean="0"/>
            <a:t>kết</a:t>
          </a:r>
          <a:r>
            <a:rPr lang="en-US" sz="2400" i="1" dirty="0" smtClean="0"/>
            <a:t> </a:t>
          </a:r>
          <a:r>
            <a:rPr lang="en-US" sz="2400" i="1" dirty="0" err="1" smtClean="0"/>
            <a:t>cấu</a:t>
          </a:r>
          <a:r>
            <a:rPr lang="en-US" sz="2400" i="1" dirty="0" smtClean="0"/>
            <a:t> </a:t>
          </a:r>
          <a:r>
            <a:rPr lang="en-US" sz="2400" i="1" dirty="0" err="1" smtClean="0"/>
            <a:t>hạ</a:t>
          </a:r>
          <a:r>
            <a:rPr lang="en-US" sz="2400" i="1" dirty="0" smtClean="0"/>
            <a:t> </a:t>
          </a:r>
          <a:r>
            <a:rPr lang="en-US" sz="2400" i="1" dirty="0" err="1" smtClean="0"/>
            <a:t>tầng</a:t>
          </a:r>
          <a:r>
            <a:rPr lang="en-US" sz="2400" i="1" dirty="0" smtClean="0"/>
            <a:t> </a:t>
          </a:r>
          <a:r>
            <a:rPr lang="en-US" sz="2400" i="1" dirty="0" err="1" smtClean="0"/>
            <a:t>kinh</a:t>
          </a:r>
          <a:r>
            <a:rPr lang="en-US" sz="2400" i="1" dirty="0" smtClean="0"/>
            <a:t> </a:t>
          </a:r>
          <a:r>
            <a:rPr lang="en-US" sz="2400" i="1" dirty="0" err="1" smtClean="0"/>
            <a:t>tế</a:t>
          </a:r>
          <a:r>
            <a:rPr lang="en-US" sz="2400" i="1" dirty="0" smtClean="0"/>
            <a:t> - </a:t>
          </a:r>
          <a:r>
            <a:rPr lang="en-US" sz="2400" i="1" dirty="0" err="1" smtClean="0"/>
            <a:t>xã</a:t>
          </a:r>
          <a:r>
            <a:rPr lang="en-US" sz="2400" i="1" dirty="0" smtClean="0"/>
            <a:t> </a:t>
          </a:r>
          <a:r>
            <a:rPr lang="en-US" sz="2400" i="1" dirty="0" err="1" smtClean="0"/>
            <a:t>hội</a:t>
          </a:r>
          <a:endParaRPr lang="en-US" sz="2400" dirty="0"/>
        </a:p>
      </dgm:t>
    </dgm:pt>
    <dgm:pt modelId="{36689A8C-78D7-4523-B262-B4182FEAB17F}" type="parTrans" cxnId="{47614519-5535-4F32-9DC4-AF3CB7B88762}">
      <dgm:prSet/>
      <dgm:spPr/>
      <dgm:t>
        <a:bodyPr/>
        <a:lstStyle/>
        <a:p>
          <a:endParaRPr lang="en-US" sz="2400"/>
        </a:p>
      </dgm:t>
    </dgm:pt>
    <dgm:pt modelId="{42873690-6E3E-4EBA-8079-18581559E9EB}" type="sibTrans" cxnId="{47614519-5535-4F32-9DC4-AF3CB7B88762}">
      <dgm:prSet/>
      <dgm:spPr/>
      <dgm:t>
        <a:bodyPr/>
        <a:lstStyle/>
        <a:p>
          <a:endParaRPr lang="en-US"/>
        </a:p>
      </dgm:t>
    </dgm:pt>
    <dgm:pt modelId="{ED686D6A-CB94-43F5-B604-6C2AC336BDED}" type="pres">
      <dgm:prSet presAssocID="{262C30DD-CB76-42B2-A3D6-87B2A544B62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432E698-EFB1-44A7-BB8A-4CA49357A0A3}" type="pres">
      <dgm:prSet presAssocID="{4B67009D-96D2-4189-95F7-F31AF4FFCB9C}" presName="root" presStyleCnt="0"/>
      <dgm:spPr/>
    </dgm:pt>
    <dgm:pt modelId="{584AC330-F8F9-40B6-8D2D-895A5D082BFA}" type="pres">
      <dgm:prSet presAssocID="{4B67009D-96D2-4189-95F7-F31AF4FFCB9C}" presName="rootComposite" presStyleCnt="0"/>
      <dgm:spPr/>
    </dgm:pt>
    <dgm:pt modelId="{A0189F95-3736-4CF1-9EC3-1FDE6F20401B}" type="pres">
      <dgm:prSet presAssocID="{4B67009D-96D2-4189-95F7-F31AF4FFCB9C}" presName="rootText" presStyleLbl="node1" presStyleIdx="0" presStyleCnt="1" custScaleX="705326"/>
      <dgm:spPr/>
      <dgm:t>
        <a:bodyPr/>
        <a:lstStyle/>
        <a:p>
          <a:endParaRPr lang="en-US"/>
        </a:p>
      </dgm:t>
    </dgm:pt>
    <dgm:pt modelId="{547DD30D-29CE-47E7-A35D-0194CBD1A35F}" type="pres">
      <dgm:prSet presAssocID="{4B67009D-96D2-4189-95F7-F31AF4FFCB9C}" presName="rootConnector" presStyleLbl="node1" presStyleIdx="0" presStyleCnt="1"/>
      <dgm:spPr/>
      <dgm:t>
        <a:bodyPr/>
        <a:lstStyle/>
        <a:p>
          <a:endParaRPr lang="en-US"/>
        </a:p>
      </dgm:t>
    </dgm:pt>
    <dgm:pt modelId="{37E7CCDB-13D3-444D-A283-0F11799A2353}" type="pres">
      <dgm:prSet presAssocID="{4B67009D-96D2-4189-95F7-F31AF4FFCB9C}" presName="childShape" presStyleCnt="0"/>
      <dgm:spPr/>
    </dgm:pt>
    <dgm:pt modelId="{4620D8A1-5002-4301-A350-EB0562675F27}" type="pres">
      <dgm:prSet presAssocID="{C3411CFC-B98D-4C0C-863C-282B57B6B535}" presName="Name13" presStyleLbl="parChTrans1D2" presStyleIdx="0" presStyleCnt="7"/>
      <dgm:spPr/>
      <dgm:t>
        <a:bodyPr/>
        <a:lstStyle/>
        <a:p>
          <a:endParaRPr lang="en-US"/>
        </a:p>
      </dgm:t>
    </dgm:pt>
    <dgm:pt modelId="{D3A8FDA2-56BD-490B-AE7E-846EE6065326}" type="pres">
      <dgm:prSet presAssocID="{A743D31F-4EB6-4E99-A191-FC8F7F3FA289}" presName="childText" presStyleLbl="bgAcc1" presStyleIdx="0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5C2BCF-7AA1-45CD-8D06-AB90DC69E6C0}" type="pres">
      <dgm:prSet presAssocID="{62B9AC52-C700-48CC-BAA4-A56EEF235890}" presName="Name13" presStyleLbl="parChTrans1D2" presStyleIdx="1" presStyleCnt="7"/>
      <dgm:spPr/>
      <dgm:t>
        <a:bodyPr/>
        <a:lstStyle/>
        <a:p>
          <a:endParaRPr lang="en-US"/>
        </a:p>
      </dgm:t>
    </dgm:pt>
    <dgm:pt modelId="{5661F7C3-59E1-4D8E-B092-836B9DEDDBDC}" type="pres">
      <dgm:prSet presAssocID="{89F50BA0-8ACB-49F0-84C1-DD31F30DA0E6}" presName="childText" presStyleLbl="bgAcc1" presStyleIdx="1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44E090-DC6B-457B-B0C3-88AE719A9862}" type="pres">
      <dgm:prSet presAssocID="{D570F3F8-C00E-4DDD-9E20-708DF57160DB}" presName="Name13" presStyleLbl="parChTrans1D2" presStyleIdx="2" presStyleCnt="7"/>
      <dgm:spPr/>
      <dgm:t>
        <a:bodyPr/>
        <a:lstStyle/>
        <a:p>
          <a:endParaRPr lang="en-US"/>
        </a:p>
      </dgm:t>
    </dgm:pt>
    <dgm:pt modelId="{D5E252E5-64A3-4AB2-83A6-FA29350DBCCE}" type="pres">
      <dgm:prSet presAssocID="{2150AB6A-C307-4777-B751-BD46A19E0C00}" presName="childText" presStyleLbl="bgAcc1" presStyleIdx="2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2AF14B-7714-4D6C-9321-C627780F8970}" type="pres">
      <dgm:prSet presAssocID="{FF608DE4-962C-47C5-9961-70E874A2CF04}" presName="Name13" presStyleLbl="parChTrans1D2" presStyleIdx="3" presStyleCnt="7"/>
      <dgm:spPr/>
      <dgm:t>
        <a:bodyPr/>
        <a:lstStyle/>
        <a:p>
          <a:endParaRPr lang="en-US"/>
        </a:p>
      </dgm:t>
    </dgm:pt>
    <dgm:pt modelId="{179212BA-FAC4-45D5-85B1-C1C95A7C981E}" type="pres">
      <dgm:prSet presAssocID="{B76EA359-12A5-4947-B198-11F49AD05D53}" presName="childText" presStyleLbl="bgAcc1" presStyleIdx="3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9918D4-9458-453D-936E-C657C66A00A6}" type="pres">
      <dgm:prSet presAssocID="{0B571126-9B8B-4401-8009-24CA1C49AE33}" presName="Name13" presStyleLbl="parChTrans1D2" presStyleIdx="4" presStyleCnt="7"/>
      <dgm:spPr/>
      <dgm:t>
        <a:bodyPr/>
        <a:lstStyle/>
        <a:p>
          <a:endParaRPr lang="en-US"/>
        </a:p>
      </dgm:t>
    </dgm:pt>
    <dgm:pt modelId="{CD2369E5-F3C5-4FC3-906A-4ABCF0549743}" type="pres">
      <dgm:prSet presAssocID="{FEFA2649-75E1-4F6A-AEC2-919457023520}" presName="childText" presStyleLbl="bgAcc1" presStyleIdx="4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BA6C8B-973E-421A-A797-91F63D2CCB17}" type="pres">
      <dgm:prSet presAssocID="{FC76CD0E-5994-4212-BB30-89712E630F47}" presName="Name13" presStyleLbl="parChTrans1D2" presStyleIdx="5" presStyleCnt="7"/>
      <dgm:spPr/>
      <dgm:t>
        <a:bodyPr/>
        <a:lstStyle/>
        <a:p>
          <a:endParaRPr lang="en-US"/>
        </a:p>
      </dgm:t>
    </dgm:pt>
    <dgm:pt modelId="{D5B3F8DE-4B6A-4D5E-99BF-7BB1D9EF0163}" type="pres">
      <dgm:prSet presAssocID="{1B92B598-E1F8-4614-83D6-0930E6B60281}" presName="childText" presStyleLbl="bgAcc1" presStyleIdx="5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DD1404-3584-4269-A279-8BAD5AF114DA}" type="pres">
      <dgm:prSet presAssocID="{36689A8C-78D7-4523-B262-B4182FEAB17F}" presName="Name13" presStyleLbl="parChTrans1D2" presStyleIdx="6" presStyleCnt="7"/>
      <dgm:spPr/>
      <dgm:t>
        <a:bodyPr/>
        <a:lstStyle/>
        <a:p>
          <a:endParaRPr lang="en-US"/>
        </a:p>
      </dgm:t>
    </dgm:pt>
    <dgm:pt modelId="{3AFA8FB6-435C-40A8-8FEE-3D789FEDA559}" type="pres">
      <dgm:prSet presAssocID="{A2E021F4-81FA-4108-A5FA-621C32681FE1}" presName="childText" presStyleLbl="bgAcc1" presStyleIdx="6" presStyleCnt="7" custScaleX="6603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40CA84-0867-4687-84DA-49931564E64B}" type="presOf" srcId="{D570F3F8-C00E-4DDD-9E20-708DF57160DB}" destId="{8F44E090-DC6B-457B-B0C3-88AE719A9862}" srcOrd="0" destOrd="0" presId="urn:microsoft.com/office/officeart/2005/8/layout/hierarchy3"/>
    <dgm:cxn modelId="{A91D8C00-43BF-4FEC-B7EC-85EEF2F71E4C}" srcId="{4B67009D-96D2-4189-95F7-F31AF4FFCB9C}" destId="{89F50BA0-8ACB-49F0-84C1-DD31F30DA0E6}" srcOrd="1" destOrd="0" parTransId="{62B9AC52-C700-48CC-BAA4-A56EEF235890}" sibTransId="{6FFCEEAB-200D-4ADA-9013-80853554FD4F}"/>
    <dgm:cxn modelId="{DFEF4784-CB6E-4822-8012-A877EB6A7FEF}" type="presOf" srcId="{262C30DD-CB76-42B2-A3D6-87B2A544B622}" destId="{ED686D6A-CB94-43F5-B604-6C2AC336BDED}" srcOrd="0" destOrd="0" presId="urn:microsoft.com/office/officeart/2005/8/layout/hierarchy3"/>
    <dgm:cxn modelId="{35B90F43-3EFD-4135-8A74-237CACAF30EB}" type="presOf" srcId="{A743D31F-4EB6-4E99-A191-FC8F7F3FA289}" destId="{D3A8FDA2-56BD-490B-AE7E-846EE6065326}" srcOrd="0" destOrd="0" presId="urn:microsoft.com/office/officeart/2005/8/layout/hierarchy3"/>
    <dgm:cxn modelId="{202B1CA1-DAB8-483F-B4AF-757BF68FAB59}" type="presOf" srcId="{89F50BA0-8ACB-49F0-84C1-DD31F30DA0E6}" destId="{5661F7C3-59E1-4D8E-B092-836B9DEDDBDC}" srcOrd="0" destOrd="0" presId="urn:microsoft.com/office/officeart/2005/8/layout/hierarchy3"/>
    <dgm:cxn modelId="{A57CF110-4A5A-4A25-A005-13CC42CA3C15}" type="presOf" srcId="{1B92B598-E1F8-4614-83D6-0930E6B60281}" destId="{D5B3F8DE-4B6A-4D5E-99BF-7BB1D9EF0163}" srcOrd="0" destOrd="0" presId="urn:microsoft.com/office/officeart/2005/8/layout/hierarchy3"/>
    <dgm:cxn modelId="{7A9859E5-E9D0-417E-B53E-D24A6B996297}" type="presOf" srcId="{36689A8C-78D7-4523-B262-B4182FEAB17F}" destId="{AFDD1404-3584-4269-A279-8BAD5AF114DA}" srcOrd="0" destOrd="0" presId="urn:microsoft.com/office/officeart/2005/8/layout/hierarchy3"/>
    <dgm:cxn modelId="{8490C08F-221E-4E8F-BC27-D29544FD93A2}" srcId="{4B67009D-96D2-4189-95F7-F31AF4FFCB9C}" destId="{FEFA2649-75E1-4F6A-AEC2-919457023520}" srcOrd="4" destOrd="0" parTransId="{0B571126-9B8B-4401-8009-24CA1C49AE33}" sibTransId="{028FCF24-DDD8-49EB-BAF8-47D2EBC8EB52}"/>
    <dgm:cxn modelId="{F45AC38D-E732-4D7A-9657-3868420BCE0B}" srcId="{4B67009D-96D2-4189-95F7-F31AF4FFCB9C}" destId="{2150AB6A-C307-4777-B751-BD46A19E0C00}" srcOrd="2" destOrd="0" parTransId="{D570F3F8-C00E-4DDD-9E20-708DF57160DB}" sibTransId="{19271BE7-DC82-415A-B4DA-2D60C059404A}"/>
    <dgm:cxn modelId="{47614519-5535-4F32-9DC4-AF3CB7B88762}" srcId="{4B67009D-96D2-4189-95F7-F31AF4FFCB9C}" destId="{A2E021F4-81FA-4108-A5FA-621C32681FE1}" srcOrd="6" destOrd="0" parTransId="{36689A8C-78D7-4523-B262-B4182FEAB17F}" sibTransId="{42873690-6E3E-4EBA-8079-18581559E9EB}"/>
    <dgm:cxn modelId="{C22938DD-5B72-4BA5-A85F-44EC2E6236B3}" type="presOf" srcId="{FF608DE4-962C-47C5-9961-70E874A2CF04}" destId="{B92AF14B-7714-4D6C-9321-C627780F8970}" srcOrd="0" destOrd="0" presId="urn:microsoft.com/office/officeart/2005/8/layout/hierarchy3"/>
    <dgm:cxn modelId="{C0E83F20-C1AB-4BC7-8013-76F81E2B3FFA}" type="presOf" srcId="{C3411CFC-B98D-4C0C-863C-282B57B6B535}" destId="{4620D8A1-5002-4301-A350-EB0562675F27}" srcOrd="0" destOrd="0" presId="urn:microsoft.com/office/officeart/2005/8/layout/hierarchy3"/>
    <dgm:cxn modelId="{E3E68B01-F01F-4C1C-A055-CABBE4C2FC54}" type="presOf" srcId="{FEFA2649-75E1-4F6A-AEC2-919457023520}" destId="{CD2369E5-F3C5-4FC3-906A-4ABCF0549743}" srcOrd="0" destOrd="0" presId="urn:microsoft.com/office/officeart/2005/8/layout/hierarchy3"/>
    <dgm:cxn modelId="{C981D57B-0C28-496A-81EB-503D8F01B11A}" type="presOf" srcId="{4B67009D-96D2-4189-95F7-F31AF4FFCB9C}" destId="{547DD30D-29CE-47E7-A35D-0194CBD1A35F}" srcOrd="1" destOrd="0" presId="urn:microsoft.com/office/officeart/2005/8/layout/hierarchy3"/>
    <dgm:cxn modelId="{87C57C79-F447-40D1-9F81-FA1C5E5F15D1}" srcId="{262C30DD-CB76-42B2-A3D6-87B2A544B622}" destId="{4B67009D-96D2-4189-95F7-F31AF4FFCB9C}" srcOrd="0" destOrd="0" parTransId="{CA677CE9-7D53-48FB-BD98-9D1256F31283}" sibTransId="{BAF5A298-B6F5-4236-AD5C-899E5F8C94BD}"/>
    <dgm:cxn modelId="{BA1E0136-B2C9-41C5-8C7C-3E27144A0E35}" type="presOf" srcId="{62B9AC52-C700-48CC-BAA4-A56EEF235890}" destId="{D15C2BCF-7AA1-45CD-8D06-AB90DC69E6C0}" srcOrd="0" destOrd="0" presId="urn:microsoft.com/office/officeart/2005/8/layout/hierarchy3"/>
    <dgm:cxn modelId="{BC28DE41-E1EB-4626-AB41-07C8280EA24E}" type="presOf" srcId="{B76EA359-12A5-4947-B198-11F49AD05D53}" destId="{179212BA-FAC4-45D5-85B1-C1C95A7C981E}" srcOrd="0" destOrd="0" presId="urn:microsoft.com/office/officeart/2005/8/layout/hierarchy3"/>
    <dgm:cxn modelId="{237B711F-2C0B-4444-8DE7-8B7A936BCC98}" type="presOf" srcId="{2150AB6A-C307-4777-B751-BD46A19E0C00}" destId="{D5E252E5-64A3-4AB2-83A6-FA29350DBCCE}" srcOrd="0" destOrd="0" presId="urn:microsoft.com/office/officeart/2005/8/layout/hierarchy3"/>
    <dgm:cxn modelId="{DB38F502-AE36-4BDE-9384-18DBCE9AA166}" type="presOf" srcId="{4B67009D-96D2-4189-95F7-F31AF4FFCB9C}" destId="{A0189F95-3736-4CF1-9EC3-1FDE6F20401B}" srcOrd="0" destOrd="0" presId="urn:microsoft.com/office/officeart/2005/8/layout/hierarchy3"/>
    <dgm:cxn modelId="{EB022C8E-740F-45DE-9A8D-D34CC3147B89}" type="presOf" srcId="{0B571126-9B8B-4401-8009-24CA1C49AE33}" destId="{E69918D4-9458-453D-936E-C657C66A00A6}" srcOrd="0" destOrd="0" presId="urn:microsoft.com/office/officeart/2005/8/layout/hierarchy3"/>
    <dgm:cxn modelId="{1D377E22-D854-48A4-B8D8-0873AC69B99C}" srcId="{4B67009D-96D2-4189-95F7-F31AF4FFCB9C}" destId="{1B92B598-E1F8-4614-83D6-0930E6B60281}" srcOrd="5" destOrd="0" parTransId="{FC76CD0E-5994-4212-BB30-89712E630F47}" sibTransId="{FF1A18A5-50E6-45BB-8B05-CAC13159F2D1}"/>
    <dgm:cxn modelId="{5E560F18-6D62-4512-B82D-3EB14879F895}" srcId="{4B67009D-96D2-4189-95F7-F31AF4FFCB9C}" destId="{B76EA359-12A5-4947-B198-11F49AD05D53}" srcOrd="3" destOrd="0" parTransId="{FF608DE4-962C-47C5-9961-70E874A2CF04}" sibTransId="{EECE04DC-3B2A-41BC-A345-5CA5823F0588}"/>
    <dgm:cxn modelId="{C27AB9E2-4FF4-4D94-A68E-2AF66EFCC517}" srcId="{4B67009D-96D2-4189-95F7-F31AF4FFCB9C}" destId="{A743D31F-4EB6-4E99-A191-FC8F7F3FA289}" srcOrd="0" destOrd="0" parTransId="{C3411CFC-B98D-4C0C-863C-282B57B6B535}" sibTransId="{39040015-AB6B-47BB-8465-829BF9731571}"/>
    <dgm:cxn modelId="{968ADA25-7855-440D-B95C-EA62D2B5094B}" type="presOf" srcId="{A2E021F4-81FA-4108-A5FA-621C32681FE1}" destId="{3AFA8FB6-435C-40A8-8FEE-3D789FEDA559}" srcOrd="0" destOrd="0" presId="urn:microsoft.com/office/officeart/2005/8/layout/hierarchy3"/>
    <dgm:cxn modelId="{B2C163F1-137C-4488-ACD0-8D8E7385CF30}" type="presOf" srcId="{FC76CD0E-5994-4212-BB30-89712E630F47}" destId="{8BBA6C8B-973E-421A-A797-91F63D2CCB17}" srcOrd="0" destOrd="0" presId="urn:microsoft.com/office/officeart/2005/8/layout/hierarchy3"/>
    <dgm:cxn modelId="{43E6AB95-F02F-4E7F-9F15-8A169152FBAB}" type="presParOf" srcId="{ED686D6A-CB94-43F5-B604-6C2AC336BDED}" destId="{5432E698-EFB1-44A7-BB8A-4CA49357A0A3}" srcOrd="0" destOrd="0" presId="urn:microsoft.com/office/officeart/2005/8/layout/hierarchy3"/>
    <dgm:cxn modelId="{00521A48-FCBF-4E2F-A81B-CCB080C91295}" type="presParOf" srcId="{5432E698-EFB1-44A7-BB8A-4CA49357A0A3}" destId="{584AC330-F8F9-40B6-8D2D-895A5D082BFA}" srcOrd="0" destOrd="0" presId="urn:microsoft.com/office/officeart/2005/8/layout/hierarchy3"/>
    <dgm:cxn modelId="{6E1CC41E-C2D8-4F8E-963E-B206D3338857}" type="presParOf" srcId="{584AC330-F8F9-40B6-8D2D-895A5D082BFA}" destId="{A0189F95-3736-4CF1-9EC3-1FDE6F20401B}" srcOrd="0" destOrd="0" presId="urn:microsoft.com/office/officeart/2005/8/layout/hierarchy3"/>
    <dgm:cxn modelId="{551BEFF9-7EC7-4539-B55F-2DEE9BC3C04E}" type="presParOf" srcId="{584AC330-F8F9-40B6-8D2D-895A5D082BFA}" destId="{547DD30D-29CE-47E7-A35D-0194CBD1A35F}" srcOrd="1" destOrd="0" presId="urn:microsoft.com/office/officeart/2005/8/layout/hierarchy3"/>
    <dgm:cxn modelId="{5E7A66CE-CFDA-4E62-A804-6267BF408754}" type="presParOf" srcId="{5432E698-EFB1-44A7-BB8A-4CA49357A0A3}" destId="{37E7CCDB-13D3-444D-A283-0F11799A2353}" srcOrd="1" destOrd="0" presId="urn:microsoft.com/office/officeart/2005/8/layout/hierarchy3"/>
    <dgm:cxn modelId="{D1530EE4-6E10-437E-8643-426A03A3D8ED}" type="presParOf" srcId="{37E7CCDB-13D3-444D-A283-0F11799A2353}" destId="{4620D8A1-5002-4301-A350-EB0562675F27}" srcOrd="0" destOrd="0" presId="urn:microsoft.com/office/officeart/2005/8/layout/hierarchy3"/>
    <dgm:cxn modelId="{D2AE9A88-842A-4E4D-861F-BA9F760E25F7}" type="presParOf" srcId="{37E7CCDB-13D3-444D-A283-0F11799A2353}" destId="{D3A8FDA2-56BD-490B-AE7E-846EE6065326}" srcOrd="1" destOrd="0" presId="urn:microsoft.com/office/officeart/2005/8/layout/hierarchy3"/>
    <dgm:cxn modelId="{1FC98F5E-8D77-4E2B-B876-0347A3F42BF7}" type="presParOf" srcId="{37E7CCDB-13D3-444D-A283-0F11799A2353}" destId="{D15C2BCF-7AA1-45CD-8D06-AB90DC69E6C0}" srcOrd="2" destOrd="0" presId="urn:microsoft.com/office/officeart/2005/8/layout/hierarchy3"/>
    <dgm:cxn modelId="{DA1F1186-2DFC-4DF7-B0CB-DABBA6201B70}" type="presParOf" srcId="{37E7CCDB-13D3-444D-A283-0F11799A2353}" destId="{5661F7C3-59E1-4D8E-B092-836B9DEDDBDC}" srcOrd="3" destOrd="0" presId="urn:microsoft.com/office/officeart/2005/8/layout/hierarchy3"/>
    <dgm:cxn modelId="{D96F430B-A82D-49D9-B7FA-C0E7A6D23947}" type="presParOf" srcId="{37E7CCDB-13D3-444D-A283-0F11799A2353}" destId="{8F44E090-DC6B-457B-B0C3-88AE719A9862}" srcOrd="4" destOrd="0" presId="urn:microsoft.com/office/officeart/2005/8/layout/hierarchy3"/>
    <dgm:cxn modelId="{97A18570-FFA5-4DBC-B6E3-0A569DD4540A}" type="presParOf" srcId="{37E7CCDB-13D3-444D-A283-0F11799A2353}" destId="{D5E252E5-64A3-4AB2-83A6-FA29350DBCCE}" srcOrd="5" destOrd="0" presId="urn:microsoft.com/office/officeart/2005/8/layout/hierarchy3"/>
    <dgm:cxn modelId="{CBDC308D-8C71-4E28-ABBB-1B14A246AD93}" type="presParOf" srcId="{37E7CCDB-13D3-444D-A283-0F11799A2353}" destId="{B92AF14B-7714-4D6C-9321-C627780F8970}" srcOrd="6" destOrd="0" presId="urn:microsoft.com/office/officeart/2005/8/layout/hierarchy3"/>
    <dgm:cxn modelId="{D8CEF7EE-CA9A-42DB-AE0D-95B7095469B9}" type="presParOf" srcId="{37E7CCDB-13D3-444D-A283-0F11799A2353}" destId="{179212BA-FAC4-45D5-85B1-C1C95A7C981E}" srcOrd="7" destOrd="0" presId="urn:microsoft.com/office/officeart/2005/8/layout/hierarchy3"/>
    <dgm:cxn modelId="{A02DBF55-F4E8-4897-87AD-D97E055C5855}" type="presParOf" srcId="{37E7CCDB-13D3-444D-A283-0F11799A2353}" destId="{E69918D4-9458-453D-936E-C657C66A00A6}" srcOrd="8" destOrd="0" presId="urn:microsoft.com/office/officeart/2005/8/layout/hierarchy3"/>
    <dgm:cxn modelId="{6D22690A-7C78-45EE-98CD-50C31267C4B4}" type="presParOf" srcId="{37E7CCDB-13D3-444D-A283-0F11799A2353}" destId="{CD2369E5-F3C5-4FC3-906A-4ABCF0549743}" srcOrd="9" destOrd="0" presId="urn:microsoft.com/office/officeart/2005/8/layout/hierarchy3"/>
    <dgm:cxn modelId="{9CD3259C-2A73-4D2D-90AE-6BD5125B2F38}" type="presParOf" srcId="{37E7CCDB-13D3-444D-A283-0F11799A2353}" destId="{8BBA6C8B-973E-421A-A797-91F63D2CCB17}" srcOrd="10" destOrd="0" presId="urn:microsoft.com/office/officeart/2005/8/layout/hierarchy3"/>
    <dgm:cxn modelId="{DC758F7E-A0B3-42D0-A5B8-F15504971BF8}" type="presParOf" srcId="{37E7CCDB-13D3-444D-A283-0F11799A2353}" destId="{D5B3F8DE-4B6A-4D5E-99BF-7BB1D9EF0163}" srcOrd="11" destOrd="0" presId="urn:microsoft.com/office/officeart/2005/8/layout/hierarchy3"/>
    <dgm:cxn modelId="{2E040F72-0EF2-4420-A87E-B55071FF1F50}" type="presParOf" srcId="{37E7CCDB-13D3-444D-A283-0F11799A2353}" destId="{AFDD1404-3584-4269-A279-8BAD5AF114DA}" srcOrd="12" destOrd="0" presId="urn:microsoft.com/office/officeart/2005/8/layout/hierarchy3"/>
    <dgm:cxn modelId="{3415AC52-4A94-429E-B29A-D3F979F01EC0}" type="presParOf" srcId="{37E7CCDB-13D3-444D-A283-0F11799A2353}" destId="{3AFA8FB6-435C-40A8-8FEE-3D789FEDA559}" srcOrd="1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6F9F541-9548-4ECC-8AE1-B29BE76DCE7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866908-5057-4BFB-81CE-8DBE490F7AC4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2800" b="1" dirty="0" smtClean="0">
              <a:solidFill>
                <a:schemeClr val="bg1"/>
              </a:solidFill>
            </a:rPr>
            <a:t>2.3. </a:t>
          </a:r>
          <a:r>
            <a:rPr lang="en-US" sz="2800" b="1" dirty="0" err="1" smtClean="0">
              <a:solidFill>
                <a:schemeClr val="bg1"/>
              </a:solidFill>
            </a:rPr>
            <a:t>Phát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triển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kinh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tế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gắn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với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thực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hiện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tiến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bộ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và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công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bằng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xã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r>
            <a:rPr lang="en-US" sz="2800" b="1" dirty="0" err="1" smtClean="0">
              <a:solidFill>
                <a:schemeClr val="bg1"/>
              </a:solidFill>
            </a:rPr>
            <a:t>hội</a:t>
          </a:r>
          <a:r>
            <a:rPr lang="en-US" sz="2800" b="1" dirty="0" smtClean="0">
              <a:solidFill>
                <a:schemeClr val="bg1"/>
              </a:solidFill>
            </a:rPr>
            <a:t> </a:t>
          </a:r>
          <a:endParaRPr lang="en-US" sz="2800" b="1" dirty="0">
            <a:solidFill>
              <a:schemeClr val="bg1"/>
            </a:solidFill>
          </a:endParaRPr>
        </a:p>
      </dgm:t>
    </dgm:pt>
    <dgm:pt modelId="{260F455D-54CD-429D-9375-45E6C204E510}" type="parTrans" cxnId="{4A2521CB-6541-4869-B6D0-8ADC53565F77}">
      <dgm:prSet/>
      <dgm:spPr/>
      <dgm:t>
        <a:bodyPr/>
        <a:lstStyle/>
        <a:p>
          <a:endParaRPr lang="en-US"/>
        </a:p>
      </dgm:t>
    </dgm:pt>
    <dgm:pt modelId="{81F56D76-84C9-4C7A-9766-BE14D0DA9C85}" type="sibTrans" cxnId="{4A2521CB-6541-4869-B6D0-8ADC53565F77}">
      <dgm:prSet/>
      <dgm:spPr/>
      <dgm:t>
        <a:bodyPr/>
        <a:lstStyle/>
        <a:p>
          <a:endParaRPr lang="en-US"/>
        </a:p>
      </dgm:t>
    </dgm:pt>
    <dgm:pt modelId="{753BDDB9-BA08-403A-B113-B8BAB4839297}">
      <dgm:prSet phldrT="[Text]" custT="1"/>
      <dgm:spPr/>
      <dgm:t>
        <a:bodyPr/>
        <a:lstStyle/>
        <a:p>
          <a:r>
            <a:rPr lang="en-US" sz="2400" dirty="0" smtClean="0"/>
            <a:t> </a:t>
          </a:r>
          <a:r>
            <a:rPr lang="en-US" sz="2400" dirty="0" err="1" smtClean="0"/>
            <a:t>Kết</a:t>
          </a:r>
          <a:r>
            <a:rPr lang="en-US" sz="2400" dirty="0" smtClean="0"/>
            <a:t> </a:t>
          </a:r>
          <a:r>
            <a:rPr lang="en-US" sz="2400" dirty="0" err="1" smtClean="0"/>
            <a:t>hợp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mục</a:t>
          </a:r>
          <a:r>
            <a:rPr lang="en-US" sz="2400" dirty="0" smtClean="0"/>
            <a:t> </a:t>
          </a:r>
          <a:r>
            <a:rPr lang="en-US" sz="2400" dirty="0" err="1" smtClean="0"/>
            <a:t>tiêu</a:t>
          </a:r>
          <a:r>
            <a:rPr lang="en-US" sz="2400" dirty="0" smtClean="0"/>
            <a:t> </a:t>
          </a:r>
          <a:r>
            <a:rPr lang="en-US" sz="2400" dirty="0" err="1" smtClean="0"/>
            <a:t>kinh</a:t>
          </a:r>
          <a:r>
            <a:rPr lang="en-US" sz="2400" dirty="0" smtClean="0"/>
            <a:t> </a:t>
          </a:r>
          <a:r>
            <a:rPr lang="en-US" sz="2400" dirty="0" err="1" smtClean="0"/>
            <a:t>tế</a:t>
          </a:r>
          <a:r>
            <a:rPr lang="en-US" sz="2400" dirty="0" smtClean="0"/>
            <a:t> </a:t>
          </a:r>
          <a:r>
            <a:rPr lang="en-US" sz="2400" dirty="0" err="1" smtClean="0"/>
            <a:t>với</a:t>
          </a:r>
          <a:r>
            <a:rPr lang="en-US" sz="2400" dirty="0" smtClean="0"/>
            <a:t> </a:t>
          </a:r>
          <a:r>
            <a:rPr lang="en-US" sz="2400" dirty="0" err="1" smtClean="0"/>
            <a:t>các</a:t>
          </a:r>
          <a:r>
            <a:rPr lang="en-US" sz="2400" dirty="0" smtClean="0"/>
            <a:t> </a:t>
          </a:r>
          <a:r>
            <a:rPr lang="en-US" sz="2400" dirty="0" err="1" smtClean="0"/>
            <a:t>mục</a:t>
          </a:r>
          <a:r>
            <a:rPr lang="en-US" sz="2400" dirty="0" smtClean="0"/>
            <a:t> </a:t>
          </a:r>
          <a:r>
            <a:rPr lang="en-US" sz="2400" dirty="0" err="1" smtClean="0"/>
            <a:t>tiêu</a:t>
          </a:r>
          <a:r>
            <a:rPr lang="en-US" sz="2400" dirty="0" smtClean="0"/>
            <a:t> </a:t>
          </a:r>
          <a:r>
            <a:rPr lang="en-US" sz="2400" dirty="0" err="1" smtClean="0"/>
            <a:t>xã</a:t>
          </a:r>
          <a:r>
            <a:rPr lang="en-US" sz="2400" dirty="0" smtClean="0"/>
            <a:t> </a:t>
          </a:r>
          <a:r>
            <a:rPr lang="en-US" sz="2400" dirty="0" err="1" smtClean="0"/>
            <a:t>hội</a:t>
          </a:r>
          <a:r>
            <a:rPr lang="en-US" sz="2400" dirty="0" smtClean="0"/>
            <a:t> </a:t>
          </a:r>
          <a:r>
            <a:rPr lang="en-US" sz="2400" dirty="0" err="1" smtClean="0"/>
            <a:t>trong</a:t>
          </a:r>
          <a:r>
            <a:rPr lang="en-US" sz="2400" dirty="0" smtClean="0"/>
            <a:t> </a:t>
          </a:r>
          <a:r>
            <a:rPr lang="en-US" sz="2400" dirty="0" err="1" smtClean="0"/>
            <a:t>phạm</a:t>
          </a:r>
          <a:r>
            <a:rPr lang="en-US" sz="2400" dirty="0" smtClean="0"/>
            <a:t> vi </a:t>
          </a:r>
          <a:r>
            <a:rPr lang="en-US" sz="2400" dirty="0" err="1" smtClean="0"/>
            <a:t>cả</a:t>
          </a:r>
          <a:r>
            <a:rPr lang="en-US" sz="2400" dirty="0" smtClean="0"/>
            <a:t> </a:t>
          </a:r>
          <a:r>
            <a:rPr lang="en-US" sz="2400" dirty="0" err="1" smtClean="0"/>
            <a:t>nước</a:t>
          </a:r>
          <a:r>
            <a:rPr lang="en-US" sz="2400" dirty="0" smtClean="0"/>
            <a:t>, ở </a:t>
          </a:r>
          <a:r>
            <a:rPr lang="en-US" sz="2400" dirty="0" err="1" smtClean="0"/>
            <a:t>từng</a:t>
          </a:r>
          <a:r>
            <a:rPr lang="en-US" sz="2400" dirty="0" smtClean="0"/>
            <a:t> </a:t>
          </a:r>
          <a:r>
            <a:rPr lang="en-US" sz="2400" dirty="0" err="1" smtClean="0"/>
            <a:t>lĩnh</a:t>
          </a:r>
          <a:r>
            <a:rPr lang="en-US" sz="2400" dirty="0" smtClean="0"/>
            <a:t> </a:t>
          </a:r>
          <a:r>
            <a:rPr lang="en-US" sz="2400" dirty="0" err="1" smtClean="0"/>
            <a:t>vực</a:t>
          </a:r>
          <a:r>
            <a:rPr lang="en-US" sz="2400" dirty="0" smtClean="0"/>
            <a:t>, </a:t>
          </a:r>
          <a:r>
            <a:rPr lang="en-US" sz="2400" dirty="0" err="1" smtClean="0"/>
            <a:t>địa</a:t>
          </a:r>
          <a:r>
            <a:rPr lang="en-US" sz="2400" dirty="0" smtClean="0"/>
            <a:t> </a:t>
          </a:r>
          <a:r>
            <a:rPr lang="en-US" sz="2400" dirty="0" err="1" smtClean="0"/>
            <a:t>phương</a:t>
          </a:r>
          <a:endParaRPr lang="en-US" sz="2400" dirty="0"/>
        </a:p>
      </dgm:t>
    </dgm:pt>
    <dgm:pt modelId="{882DF65F-9729-483A-BF34-5986F4703AF9}" type="parTrans" cxnId="{080FEA48-BDDF-4B27-9113-00992B6C67BD}">
      <dgm:prSet/>
      <dgm:spPr/>
      <dgm:t>
        <a:bodyPr/>
        <a:lstStyle/>
        <a:p>
          <a:endParaRPr lang="en-US" sz="2400"/>
        </a:p>
      </dgm:t>
    </dgm:pt>
    <dgm:pt modelId="{47A30A5B-E68B-4C8F-A8B2-6E8EF356DEDC}" type="sibTrans" cxnId="{080FEA48-BDDF-4B27-9113-00992B6C67BD}">
      <dgm:prSet/>
      <dgm:spPr/>
      <dgm:t>
        <a:bodyPr/>
        <a:lstStyle/>
        <a:p>
          <a:endParaRPr lang="en-US"/>
        </a:p>
      </dgm:t>
    </dgm:pt>
    <dgm:pt modelId="{28B79A06-F533-4822-892D-72B27B00C0B2}">
      <dgm:prSet phldrT="[Text]" custT="1"/>
      <dgm:spPr/>
      <dgm:t>
        <a:bodyPr/>
        <a:lstStyle/>
        <a:p>
          <a:r>
            <a:rPr lang="en-US" sz="2400" dirty="0" smtClean="0"/>
            <a:t> </a:t>
          </a:r>
          <a:r>
            <a:rPr lang="en-US" sz="2400" dirty="0" err="1" smtClean="0"/>
            <a:t>Khuyến</a:t>
          </a:r>
          <a:r>
            <a:rPr lang="en-US" sz="2400" dirty="0" smtClean="0"/>
            <a:t> </a:t>
          </a:r>
          <a:r>
            <a:rPr lang="en-US" sz="2400" dirty="0" err="1" smtClean="0"/>
            <a:t>khích</a:t>
          </a:r>
          <a:r>
            <a:rPr lang="en-US" sz="2400" dirty="0" smtClean="0"/>
            <a:t> </a:t>
          </a:r>
          <a:r>
            <a:rPr lang="en-US" sz="2400" dirty="0" err="1" smtClean="0"/>
            <a:t>mọi</a:t>
          </a:r>
          <a:r>
            <a:rPr lang="en-US" sz="2400" dirty="0" smtClean="0"/>
            <a:t> </a:t>
          </a:r>
          <a:r>
            <a:rPr lang="en-US" sz="2400" dirty="0" err="1" smtClean="0"/>
            <a:t>người</a:t>
          </a:r>
          <a:r>
            <a:rPr lang="en-US" sz="2400" dirty="0" smtClean="0"/>
            <a:t> </a:t>
          </a:r>
          <a:r>
            <a:rPr lang="en-US" sz="2400" dirty="0" err="1" smtClean="0"/>
            <a:t>làm</a:t>
          </a:r>
          <a:r>
            <a:rPr lang="en-US" sz="2400" dirty="0" smtClean="0"/>
            <a:t> </a:t>
          </a:r>
          <a:r>
            <a:rPr lang="en-US" sz="2400" dirty="0" err="1" smtClean="0"/>
            <a:t>giàu</a:t>
          </a:r>
          <a:r>
            <a:rPr lang="en-US" sz="2400" dirty="0" smtClean="0"/>
            <a:t> </a:t>
          </a:r>
          <a:r>
            <a:rPr lang="en-US" sz="2400" dirty="0" err="1" smtClean="0"/>
            <a:t>theo</a:t>
          </a:r>
          <a:r>
            <a:rPr lang="en-US" sz="2400" dirty="0" smtClean="0"/>
            <a:t> </a:t>
          </a:r>
          <a:r>
            <a:rPr lang="en-US" sz="2400" dirty="0" err="1" smtClean="0"/>
            <a:t>luật</a:t>
          </a:r>
          <a:r>
            <a:rPr lang="en-US" sz="2400" dirty="0" smtClean="0"/>
            <a:t> </a:t>
          </a:r>
          <a:r>
            <a:rPr lang="en-US" sz="2400" dirty="0" err="1" smtClean="0"/>
            <a:t>pháp</a:t>
          </a:r>
          <a:endParaRPr lang="en-US" sz="2400" dirty="0"/>
        </a:p>
      </dgm:t>
    </dgm:pt>
    <dgm:pt modelId="{7124CCF7-4FB6-43E9-B296-AD1098A31CD9}" type="parTrans" cxnId="{03063AE2-970B-4CA3-AC09-84D121C0385C}">
      <dgm:prSet/>
      <dgm:spPr/>
      <dgm:t>
        <a:bodyPr/>
        <a:lstStyle/>
        <a:p>
          <a:endParaRPr lang="en-US" sz="2400"/>
        </a:p>
      </dgm:t>
    </dgm:pt>
    <dgm:pt modelId="{630C53D2-607F-4214-98A8-3F550E8C9DE2}" type="sibTrans" cxnId="{03063AE2-970B-4CA3-AC09-84D121C0385C}">
      <dgm:prSet/>
      <dgm:spPr/>
      <dgm:t>
        <a:bodyPr/>
        <a:lstStyle/>
        <a:p>
          <a:endParaRPr lang="en-US"/>
        </a:p>
      </dgm:t>
    </dgm:pt>
    <dgm:pt modelId="{7107C1AF-2EEF-4A45-AA0C-55080EF1B051}">
      <dgm:prSet phldrT="[Text]" custT="1"/>
      <dgm:spPr/>
      <dgm:t>
        <a:bodyPr/>
        <a:lstStyle/>
        <a:p>
          <a:r>
            <a:rPr lang="en-US" sz="2400" smtClean="0"/>
            <a:t>Xây dựng, hoàn chỉnh hệ thống chính sách bảm đảm an sinh xã hội </a:t>
          </a:r>
          <a:endParaRPr lang="en-US" sz="2400" dirty="0"/>
        </a:p>
      </dgm:t>
    </dgm:pt>
    <dgm:pt modelId="{E0C9F8A3-D17D-4495-B679-BAC60342AD67}" type="parTrans" cxnId="{34366B24-4D42-4277-990E-B7F764ABAA15}">
      <dgm:prSet/>
      <dgm:spPr/>
      <dgm:t>
        <a:bodyPr/>
        <a:lstStyle/>
        <a:p>
          <a:endParaRPr lang="en-US" sz="2400"/>
        </a:p>
      </dgm:t>
    </dgm:pt>
    <dgm:pt modelId="{CACAAC6A-CF8F-4871-A331-9DED6E3B5C2A}" type="sibTrans" cxnId="{34366B24-4D42-4277-990E-B7F764ABAA15}">
      <dgm:prSet/>
      <dgm:spPr/>
      <dgm:t>
        <a:bodyPr/>
        <a:lstStyle/>
        <a:p>
          <a:endParaRPr lang="en-US"/>
        </a:p>
      </dgm:t>
    </dgm:pt>
    <dgm:pt modelId="{64FAF570-A1F4-4989-A21E-3770362412CB}">
      <dgm:prSet phldrT="[Text]" custT="1"/>
      <dgm:spPr/>
      <dgm:t>
        <a:bodyPr/>
        <a:lstStyle/>
        <a:p>
          <a:r>
            <a:rPr lang="en-US" sz="2400" smtClean="0"/>
            <a:t>Phát triển hệ thống y tế công bằng và hiệu quả</a:t>
          </a:r>
          <a:endParaRPr lang="en-US" sz="2400" dirty="0"/>
        </a:p>
      </dgm:t>
    </dgm:pt>
    <dgm:pt modelId="{0B69F772-5E37-47D1-9EEA-A4FD51C91090}" type="parTrans" cxnId="{7C5908F1-F3E3-40AD-86D2-26B82D5808BE}">
      <dgm:prSet/>
      <dgm:spPr/>
      <dgm:t>
        <a:bodyPr/>
        <a:lstStyle/>
        <a:p>
          <a:endParaRPr lang="en-US" sz="2400"/>
        </a:p>
      </dgm:t>
    </dgm:pt>
    <dgm:pt modelId="{98D50C1E-5652-4202-B8A1-FCD1F5DB85A1}" type="sibTrans" cxnId="{7C5908F1-F3E3-40AD-86D2-26B82D5808BE}">
      <dgm:prSet/>
      <dgm:spPr/>
      <dgm:t>
        <a:bodyPr/>
        <a:lstStyle/>
        <a:p>
          <a:endParaRPr lang="en-US"/>
        </a:p>
      </dgm:t>
    </dgm:pt>
    <dgm:pt modelId="{690BF18E-8809-4822-9DA7-EBB511386C0A}">
      <dgm:prSet phldrT="[Text]" custT="1"/>
      <dgm:spPr/>
      <dgm:t>
        <a:bodyPr/>
        <a:lstStyle/>
        <a:p>
          <a:r>
            <a:rPr lang="en-US" sz="2400" dirty="0" err="1" smtClean="0"/>
            <a:t>Xây</a:t>
          </a:r>
          <a:r>
            <a:rPr lang="en-US" sz="2400" dirty="0" smtClean="0"/>
            <a:t> </a:t>
          </a:r>
          <a:r>
            <a:rPr lang="en-US" sz="2400" dirty="0" err="1" smtClean="0"/>
            <a:t>dựng</a:t>
          </a:r>
          <a:r>
            <a:rPr lang="en-US" sz="2400" dirty="0" smtClean="0"/>
            <a:t> </a:t>
          </a:r>
          <a:r>
            <a:rPr lang="en-US" sz="2400" dirty="0" err="1" smtClean="0"/>
            <a:t>chiến</a:t>
          </a:r>
          <a:r>
            <a:rPr lang="en-US" sz="2400" dirty="0" smtClean="0"/>
            <a:t> </a:t>
          </a:r>
          <a:r>
            <a:rPr lang="en-US" sz="2400" dirty="0" err="1" smtClean="0"/>
            <a:t>lựơc</a:t>
          </a:r>
          <a:r>
            <a:rPr lang="en-US" sz="2400" dirty="0" smtClean="0"/>
            <a:t> </a:t>
          </a:r>
          <a:r>
            <a:rPr lang="en-US" sz="2400" dirty="0" err="1" smtClean="0"/>
            <a:t>quốc</a:t>
          </a:r>
          <a:r>
            <a:rPr lang="en-US" sz="2400" dirty="0" smtClean="0"/>
            <a:t> </a:t>
          </a:r>
          <a:r>
            <a:rPr lang="en-US" sz="2400" dirty="0" err="1" smtClean="0"/>
            <a:t>gia</a:t>
          </a:r>
          <a:r>
            <a:rPr lang="en-US" sz="2400" dirty="0" smtClean="0"/>
            <a:t> </a:t>
          </a:r>
          <a:r>
            <a:rPr lang="en-US" sz="2400" dirty="0" err="1" smtClean="0"/>
            <a:t>về</a:t>
          </a:r>
          <a:r>
            <a:rPr lang="en-US" sz="2400" dirty="0" smtClean="0"/>
            <a:t> </a:t>
          </a:r>
          <a:r>
            <a:rPr lang="en-US" sz="2400" dirty="0" err="1" smtClean="0"/>
            <a:t>nâng</a:t>
          </a:r>
          <a:r>
            <a:rPr lang="en-US" sz="2400" dirty="0" smtClean="0"/>
            <a:t> </a:t>
          </a:r>
          <a:r>
            <a:rPr lang="en-US" sz="2400" dirty="0" err="1" smtClean="0"/>
            <a:t>cao</a:t>
          </a:r>
          <a:r>
            <a:rPr lang="en-US" sz="2400" dirty="0" smtClean="0"/>
            <a:t> </a:t>
          </a:r>
          <a:r>
            <a:rPr lang="en-US" sz="2400" dirty="0" err="1" smtClean="0"/>
            <a:t>sức</a:t>
          </a:r>
          <a:r>
            <a:rPr lang="en-US" sz="2400" dirty="0" smtClean="0"/>
            <a:t> </a:t>
          </a:r>
          <a:r>
            <a:rPr lang="en-US" sz="2400" dirty="0" err="1" smtClean="0"/>
            <a:t>khoẻ</a:t>
          </a:r>
          <a:r>
            <a:rPr lang="en-US" sz="2400" dirty="0" smtClean="0"/>
            <a:t>, </a:t>
          </a:r>
          <a:r>
            <a:rPr lang="en-US" sz="2400" dirty="0" err="1" smtClean="0"/>
            <a:t>tầm</a:t>
          </a:r>
          <a:r>
            <a:rPr lang="en-US" sz="2400" dirty="0" smtClean="0"/>
            <a:t> </a:t>
          </a:r>
          <a:r>
            <a:rPr lang="en-US" sz="2400" dirty="0" err="1" smtClean="0"/>
            <a:t>vóc</a:t>
          </a:r>
          <a:r>
            <a:rPr lang="en-US" sz="2400" dirty="0" smtClean="0"/>
            <a:t> con </a:t>
          </a:r>
          <a:r>
            <a:rPr lang="en-US" sz="2400" dirty="0" err="1" smtClean="0"/>
            <a:t>người</a:t>
          </a:r>
          <a:r>
            <a:rPr lang="en-US" sz="2400" dirty="0" smtClean="0"/>
            <a:t>…</a:t>
          </a:r>
          <a:endParaRPr lang="en-US" sz="2400" dirty="0"/>
        </a:p>
      </dgm:t>
    </dgm:pt>
    <dgm:pt modelId="{28C006A7-7689-469C-ACA2-349E7192487A}" type="parTrans" cxnId="{92ECBA96-2BBD-4CC0-87B6-BBD6B26D538A}">
      <dgm:prSet/>
      <dgm:spPr/>
      <dgm:t>
        <a:bodyPr/>
        <a:lstStyle/>
        <a:p>
          <a:endParaRPr lang="en-US" sz="2400"/>
        </a:p>
      </dgm:t>
    </dgm:pt>
    <dgm:pt modelId="{859A8A04-1AAC-46C3-BC0A-DD8930FF6E8F}" type="sibTrans" cxnId="{92ECBA96-2BBD-4CC0-87B6-BBD6B26D538A}">
      <dgm:prSet/>
      <dgm:spPr/>
      <dgm:t>
        <a:bodyPr/>
        <a:lstStyle/>
        <a:p>
          <a:endParaRPr lang="en-US"/>
        </a:p>
      </dgm:t>
    </dgm:pt>
    <dgm:pt modelId="{38F13957-DBF7-4296-B3A8-88F20472DE79}">
      <dgm:prSet phldrT="[Text]" custT="1"/>
      <dgm:spPr/>
      <dgm:t>
        <a:bodyPr/>
        <a:lstStyle/>
        <a:p>
          <a:r>
            <a:rPr lang="en-US" sz="2400" dirty="0" smtClean="0"/>
            <a:t>……………</a:t>
          </a:r>
          <a:endParaRPr lang="en-US" sz="2400" dirty="0"/>
        </a:p>
      </dgm:t>
    </dgm:pt>
    <dgm:pt modelId="{121BCA51-81D8-472D-B83D-55F42A481A2E}" type="parTrans" cxnId="{05D8BE0A-A448-4526-827A-94B741CAF00D}">
      <dgm:prSet/>
      <dgm:spPr/>
      <dgm:t>
        <a:bodyPr/>
        <a:lstStyle/>
        <a:p>
          <a:endParaRPr lang="en-US" sz="2400"/>
        </a:p>
      </dgm:t>
    </dgm:pt>
    <dgm:pt modelId="{7B459125-D7C3-48A2-99DE-3FFDB874262A}" type="sibTrans" cxnId="{05D8BE0A-A448-4526-827A-94B741CAF00D}">
      <dgm:prSet/>
      <dgm:spPr/>
      <dgm:t>
        <a:bodyPr/>
        <a:lstStyle/>
        <a:p>
          <a:endParaRPr lang="en-US"/>
        </a:p>
      </dgm:t>
    </dgm:pt>
    <dgm:pt modelId="{15C67D8F-3F6C-45F4-BCCE-C2675033E4F3}" type="pres">
      <dgm:prSet presAssocID="{76F9F541-9548-4ECC-8AE1-B29BE76DCE7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1F8D6DFA-0479-44D0-A184-2917C3C7B39A}" type="pres">
      <dgm:prSet presAssocID="{D2866908-5057-4BFB-81CE-8DBE490F7AC4}" presName="root" presStyleCnt="0"/>
      <dgm:spPr/>
    </dgm:pt>
    <dgm:pt modelId="{02C72C12-276C-48B0-A6E6-6F5171A0A59C}" type="pres">
      <dgm:prSet presAssocID="{D2866908-5057-4BFB-81CE-8DBE490F7AC4}" presName="rootComposite" presStyleCnt="0"/>
      <dgm:spPr/>
    </dgm:pt>
    <dgm:pt modelId="{688F1D5C-7BEC-4E63-BBBA-522BB849358D}" type="pres">
      <dgm:prSet presAssocID="{D2866908-5057-4BFB-81CE-8DBE490F7AC4}" presName="rootText" presStyleLbl="node1" presStyleIdx="0" presStyleCnt="1" custScaleX="689765" custLinFactNeighborX="6321" custLinFactNeighborY="-16566"/>
      <dgm:spPr/>
      <dgm:t>
        <a:bodyPr/>
        <a:lstStyle/>
        <a:p>
          <a:endParaRPr lang="en-US"/>
        </a:p>
      </dgm:t>
    </dgm:pt>
    <dgm:pt modelId="{B99BA608-ED21-406F-BD01-429C7B46CCBC}" type="pres">
      <dgm:prSet presAssocID="{D2866908-5057-4BFB-81CE-8DBE490F7AC4}" presName="rootConnector" presStyleLbl="node1" presStyleIdx="0" presStyleCnt="1"/>
      <dgm:spPr/>
      <dgm:t>
        <a:bodyPr/>
        <a:lstStyle/>
        <a:p>
          <a:endParaRPr lang="en-US"/>
        </a:p>
      </dgm:t>
    </dgm:pt>
    <dgm:pt modelId="{072DF080-8F48-48B6-BFD1-4D1B4020D7B9}" type="pres">
      <dgm:prSet presAssocID="{D2866908-5057-4BFB-81CE-8DBE490F7AC4}" presName="childShape" presStyleCnt="0"/>
      <dgm:spPr/>
    </dgm:pt>
    <dgm:pt modelId="{59804570-6B4C-4AF9-B531-92AAD2F3DF82}" type="pres">
      <dgm:prSet presAssocID="{882DF65F-9729-483A-BF34-5986F4703AF9}" presName="Name13" presStyleLbl="parChTrans1D2" presStyleIdx="0" presStyleCnt="6"/>
      <dgm:spPr/>
      <dgm:t>
        <a:bodyPr/>
        <a:lstStyle/>
        <a:p>
          <a:endParaRPr lang="en-US"/>
        </a:p>
      </dgm:t>
    </dgm:pt>
    <dgm:pt modelId="{04A4CD34-9986-4B58-89F0-8DEC90430523}" type="pres">
      <dgm:prSet presAssocID="{753BDDB9-BA08-403A-B113-B8BAB4839297}" presName="childText" presStyleLbl="bgAcc1" presStyleIdx="0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B992D4-61DA-45B3-9089-7CC980F4D2EC}" type="pres">
      <dgm:prSet presAssocID="{7124CCF7-4FB6-43E9-B296-AD1098A31CD9}" presName="Name13" presStyleLbl="parChTrans1D2" presStyleIdx="1" presStyleCnt="6"/>
      <dgm:spPr/>
      <dgm:t>
        <a:bodyPr/>
        <a:lstStyle/>
        <a:p>
          <a:endParaRPr lang="en-US"/>
        </a:p>
      </dgm:t>
    </dgm:pt>
    <dgm:pt modelId="{1B0214FF-8290-4D97-BA87-804E9BEAA8F6}" type="pres">
      <dgm:prSet presAssocID="{28B79A06-F533-4822-892D-72B27B00C0B2}" presName="childText" presStyleLbl="bgAcc1" presStyleIdx="1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8C499E-9F33-4E2F-8C44-4A579F3932E9}" type="pres">
      <dgm:prSet presAssocID="{E0C9F8A3-D17D-4495-B679-BAC60342AD67}" presName="Name13" presStyleLbl="parChTrans1D2" presStyleIdx="2" presStyleCnt="6"/>
      <dgm:spPr/>
      <dgm:t>
        <a:bodyPr/>
        <a:lstStyle/>
        <a:p>
          <a:endParaRPr lang="en-US"/>
        </a:p>
      </dgm:t>
    </dgm:pt>
    <dgm:pt modelId="{84B05546-0DAE-448B-997A-DB1331FCA955}" type="pres">
      <dgm:prSet presAssocID="{7107C1AF-2EEF-4A45-AA0C-55080EF1B051}" presName="childText" presStyleLbl="bgAcc1" presStyleIdx="2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9085F3-2565-42E2-8512-7DFF567D9DB1}" type="pres">
      <dgm:prSet presAssocID="{0B69F772-5E37-47D1-9EEA-A4FD51C91090}" presName="Name13" presStyleLbl="parChTrans1D2" presStyleIdx="3" presStyleCnt="6"/>
      <dgm:spPr/>
      <dgm:t>
        <a:bodyPr/>
        <a:lstStyle/>
        <a:p>
          <a:endParaRPr lang="en-US"/>
        </a:p>
      </dgm:t>
    </dgm:pt>
    <dgm:pt modelId="{1BFA90E3-8757-409C-ACA6-1EC93E0F54AD}" type="pres">
      <dgm:prSet presAssocID="{64FAF570-A1F4-4989-A21E-3770362412CB}" presName="childText" presStyleLbl="bgAcc1" presStyleIdx="3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75C9F1-A80D-4FAD-8030-874F225613EA}" type="pres">
      <dgm:prSet presAssocID="{28C006A7-7689-469C-ACA2-349E7192487A}" presName="Name13" presStyleLbl="parChTrans1D2" presStyleIdx="4" presStyleCnt="6"/>
      <dgm:spPr/>
      <dgm:t>
        <a:bodyPr/>
        <a:lstStyle/>
        <a:p>
          <a:endParaRPr lang="en-US"/>
        </a:p>
      </dgm:t>
    </dgm:pt>
    <dgm:pt modelId="{7DFA0B04-5CCE-479A-8AD4-657F2155D579}" type="pres">
      <dgm:prSet presAssocID="{690BF18E-8809-4822-9DA7-EBB511386C0A}" presName="childText" presStyleLbl="bgAcc1" presStyleIdx="4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080562-408D-4554-8F1C-0605A015213E}" type="pres">
      <dgm:prSet presAssocID="{121BCA51-81D8-472D-B83D-55F42A481A2E}" presName="Name13" presStyleLbl="parChTrans1D2" presStyleIdx="5" presStyleCnt="6"/>
      <dgm:spPr/>
      <dgm:t>
        <a:bodyPr/>
        <a:lstStyle/>
        <a:p>
          <a:endParaRPr lang="en-US"/>
        </a:p>
      </dgm:t>
    </dgm:pt>
    <dgm:pt modelId="{D0FDB95F-F634-47E2-B316-315F6EBF028E}" type="pres">
      <dgm:prSet presAssocID="{38F13957-DBF7-4296-B3A8-88F20472DE79}" presName="childText" presStyleLbl="bgAcc1" presStyleIdx="5" presStyleCnt="6" custScaleX="6404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8EF037-D34B-4415-AFAE-33B118A95513}" type="presOf" srcId="{28B79A06-F533-4822-892D-72B27B00C0B2}" destId="{1B0214FF-8290-4D97-BA87-804E9BEAA8F6}" srcOrd="0" destOrd="0" presId="urn:microsoft.com/office/officeart/2005/8/layout/hierarchy3"/>
    <dgm:cxn modelId="{57A80A34-B832-4911-91EC-617AE36BA2FD}" type="presOf" srcId="{690BF18E-8809-4822-9DA7-EBB511386C0A}" destId="{7DFA0B04-5CCE-479A-8AD4-657F2155D579}" srcOrd="0" destOrd="0" presId="urn:microsoft.com/office/officeart/2005/8/layout/hierarchy3"/>
    <dgm:cxn modelId="{34366B24-4D42-4277-990E-B7F764ABAA15}" srcId="{D2866908-5057-4BFB-81CE-8DBE490F7AC4}" destId="{7107C1AF-2EEF-4A45-AA0C-55080EF1B051}" srcOrd="2" destOrd="0" parTransId="{E0C9F8A3-D17D-4495-B679-BAC60342AD67}" sibTransId="{CACAAC6A-CF8F-4871-A331-9DED6E3B5C2A}"/>
    <dgm:cxn modelId="{A0B80D6A-93C7-43FD-8A77-545DF33FAA3F}" type="presOf" srcId="{38F13957-DBF7-4296-B3A8-88F20472DE79}" destId="{D0FDB95F-F634-47E2-B316-315F6EBF028E}" srcOrd="0" destOrd="0" presId="urn:microsoft.com/office/officeart/2005/8/layout/hierarchy3"/>
    <dgm:cxn modelId="{DD188BC8-BB48-42EA-8565-A3E53A71D714}" type="presOf" srcId="{64FAF570-A1F4-4989-A21E-3770362412CB}" destId="{1BFA90E3-8757-409C-ACA6-1EC93E0F54AD}" srcOrd="0" destOrd="0" presId="urn:microsoft.com/office/officeart/2005/8/layout/hierarchy3"/>
    <dgm:cxn modelId="{429BBB50-7CC6-4584-B32C-BDA90C81592E}" type="presOf" srcId="{7124CCF7-4FB6-43E9-B296-AD1098A31CD9}" destId="{1EB992D4-61DA-45B3-9089-7CC980F4D2EC}" srcOrd="0" destOrd="0" presId="urn:microsoft.com/office/officeart/2005/8/layout/hierarchy3"/>
    <dgm:cxn modelId="{8BFBDAAB-8DB3-4DD7-8257-64F3996C8A47}" type="presOf" srcId="{0B69F772-5E37-47D1-9EEA-A4FD51C91090}" destId="{C59085F3-2565-42E2-8512-7DFF567D9DB1}" srcOrd="0" destOrd="0" presId="urn:microsoft.com/office/officeart/2005/8/layout/hierarchy3"/>
    <dgm:cxn modelId="{7C5908F1-F3E3-40AD-86D2-26B82D5808BE}" srcId="{D2866908-5057-4BFB-81CE-8DBE490F7AC4}" destId="{64FAF570-A1F4-4989-A21E-3770362412CB}" srcOrd="3" destOrd="0" parTransId="{0B69F772-5E37-47D1-9EEA-A4FD51C91090}" sibTransId="{98D50C1E-5652-4202-B8A1-FCD1F5DB85A1}"/>
    <dgm:cxn modelId="{03063AE2-970B-4CA3-AC09-84D121C0385C}" srcId="{D2866908-5057-4BFB-81CE-8DBE490F7AC4}" destId="{28B79A06-F533-4822-892D-72B27B00C0B2}" srcOrd="1" destOrd="0" parTransId="{7124CCF7-4FB6-43E9-B296-AD1098A31CD9}" sibTransId="{630C53D2-607F-4214-98A8-3F550E8C9DE2}"/>
    <dgm:cxn modelId="{05D8BE0A-A448-4526-827A-94B741CAF00D}" srcId="{D2866908-5057-4BFB-81CE-8DBE490F7AC4}" destId="{38F13957-DBF7-4296-B3A8-88F20472DE79}" srcOrd="5" destOrd="0" parTransId="{121BCA51-81D8-472D-B83D-55F42A481A2E}" sibTransId="{7B459125-D7C3-48A2-99DE-3FFDB874262A}"/>
    <dgm:cxn modelId="{B703D002-ACCE-4973-B293-78FA8FBEC251}" type="presOf" srcId="{D2866908-5057-4BFB-81CE-8DBE490F7AC4}" destId="{688F1D5C-7BEC-4E63-BBBA-522BB849358D}" srcOrd="0" destOrd="0" presId="urn:microsoft.com/office/officeart/2005/8/layout/hierarchy3"/>
    <dgm:cxn modelId="{32E16EDC-DF93-4AB6-BBE8-9686FAAF3C00}" type="presOf" srcId="{882DF65F-9729-483A-BF34-5986F4703AF9}" destId="{59804570-6B4C-4AF9-B531-92AAD2F3DF82}" srcOrd="0" destOrd="0" presId="urn:microsoft.com/office/officeart/2005/8/layout/hierarchy3"/>
    <dgm:cxn modelId="{92ECBA96-2BBD-4CC0-87B6-BBD6B26D538A}" srcId="{D2866908-5057-4BFB-81CE-8DBE490F7AC4}" destId="{690BF18E-8809-4822-9DA7-EBB511386C0A}" srcOrd="4" destOrd="0" parTransId="{28C006A7-7689-469C-ACA2-349E7192487A}" sibTransId="{859A8A04-1AAC-46C3-BC0A-DD8930FF6E8F}"/>
    <dgm:cxn modelId="{5E43CEC1-A898-4903-923E-A6E3733849C7}" type="presOf" srcId="{753BDDB9-BA08-403A-B113-B8BAB4839297}" destId="{04A4CD34-9986-4B58-89F0-8DEC90430523}" srcOrd="0" destOrd="0" presId="urn:microsoft.com/office/officeart/2005/8/layout/hierarchy3"/>
    <dgm:cxn modelId="{080FEA48-BDDF-4B27-9113-00992B6C67BD}" srcId="{D2866908-5057-4BFB-81CE-8DBE490F7AC4}" destId="{753BDDB9-BA08-403A-B113-B8BAB4839297}" srcOrd="0" destOrd="0" parTransId="{882DF65F-9729-483A-BF34-5986F4703AF9}" sibTransId="{47A30A5B-E68B-4C8F-A8B2-6E8EF356DEDC}"/>
    <dgm:cxn modelId="{58345B95-BE63-4FDE-905F-E2D215E6942C}" type="presOf" srcId="{121BCA51-81D8-472D-B83D-55F42A481A2E}" destId="{FD080562-408D-4554-8F1C-0605A015213E}" srcOrd="0" destOrd="0" presId="urn:microsoft.com/office/officeart/2005/8/layout/hierarchy3"/>
    <dgm:cxn modelId="{1686C10D-4A48-4E26-BBD7-7EF1A3A530E5}" type="presOf" srcId="{E0C9F8A3-D17D-4495-B679-BAC60342AD67}" destId="{E18C499E-9F33-4E2F-8C44-4A579F3932E9}" srcOrd="0" destOrd="0" presId="urn:microsoft.com/office/officeart/2005/8/layout/hierarchy3"/>
    <dgm:cxn modelId="{3D9D81C2-4EDB-4486-93F4-AB9E7F2C3598}" type="presOf" srcId="{7107C1AF-2EEF-4A45-AA0C-55080EF1B051}" destId="{84B05546-0DAE-448B-997A-DB1331FCA955}" srcOrd="0" destOrd="0" presId="urn:microsoft.com/office/officeart/2005/8/layout/hierarchy3"/>
    <dgm:cxn modelId="{502A618F-CAEB-4CB0-BAE0-6746DB490ED1}" type="presOf" srcId="{D2866908-5057-4BFB-81CE-8DBE490F7AC4}" destId="{B99BA608-ED21-406F-BD01-429C7B46CCBC}" srcOrd="1" destOrd="0" presId="urn:microsoft.com/office/officeart/2005/8/layout/hierarchy3"/>
    <dgm:cxn modelId="{4A2521CB-6541-4869-B6D0-8ADC53565F77}" srcId="{76F9F541-9548-4ECC-8AE1-B29BE76DCE75}" destId="{D2866908-5057-4BFB-81CE-8DBE490F7AC4}" srcOrd="0" destOrd="0" parTransId="{260F455D-54CD-429D-9375-45E6C204E510}" sibTransId="{81F56D76-84C9-4C7A-9766-BE14D0DA9C85}"/>
    <dgm:cxn modelId="{2B1F1F68-B5E3-4AD7-9182-4913B459E0EF}" type="presOf" srcId="{76F9F541-9548-4ECC-8AE1-B29BE76DCE75}" destId="{15C67D8F-3F6C-45F4-BCCE-C2675033E4F3}" srcOrd="0" destOrd="0" presId="urn:microsoft.com/office/officeart/2005/8/layout/hierarchy3"/>
    <dgm:cxn modelId="{03753B3A-AA10-4FD4-AAA9-4E9079BC421D}" type="presOf" srcId="{28C006A7-7689-469C-ACA2-349E7192487A}" destId="{F675C9F1-A80D-4FAD-8030-874F225613EA}" srcOrd="0" destOrd="0" presId="urn:microsoft.com/office/officeart/2005/8/layout/hierarchy3"/>
    <dgm:cxn modelId="{D2B6F34A-4E05-4D1C-9BBC-F5C3512303A9}" type="presParOf" srcId="{15C67D8F-3F6C-45F4-BCCE-C2675033E4F3}" destId="{1F8D6DFA-0479-44D0-A184-2917C3C7B39A}" srcOrd="0" destOrd="0" presId="urn:microsoft.com/office/officeart/2005/8/layout/hierarchy3"/>
    <dgm:cxn modelId="{C0DCC299-5A68-4CA9-93E1-ACA5075F6836}" type="presParOf" srcId="{1F8D6DFA-0479-44D0-A184-2917C3C7B39A}" destId="{02C72C12-276C-48B0-A6E6-6F5171A0A59C}" srcOrd="0" destOrd="0" presId="urn:microsoft.com/office/officeart/2005/8/layout/hierarchy3"/>
    <dgm:cxn modelId="{D5F90DB2-AFC3-493B-B60B-9CA7AE35BCC4}" type="presParOf" srcId="{02C72C12-276C-48B0-A6E6-6F5171A0A59C}" destId="{688F1D5C-7BEC-4E63-BBBA-522BB849358D}" srcOrd="0" destOrd="0" presId="urn:microsoft.com/office/officeart/2005/8/layout/hierarchy3"/>
    <dgm:cxn modelId="{3F83A698-41EC-4B3E-A952-21D929ABF70C}" type="presParOf" srcId="{02C72C12-276C-48B0-A6E6-6F5171A0A59C}" destId="{B99BA608-ED21-406F-BD01-429C7B46CCBC}" srcOrd="1" destOrd="0" presId="urn:microsoft.com/office/officeart/2005/8/layout/hierarchy3"/>
    <dgm:cxn modelId="{35B55409-04CC-42F7-A39C-156E4921CBE5}" type="presParOf" srcId="{1F8D6DFA-0479-44D0-A184-2917C3C7B39A}" destId="{072DF080-8F48-48B6-BFD1-4D1B4020D7B9}" srcOrd="1" destOrd="0" presId="urn:microsoft.com/office/officeart/2005/8/layout/hierarchy3"/>
    <dgm:cxn modelId="{D5FD5454-5036-4532-9768-4D86C6B094E9}" type="presParOf" srcId="{072DF080-8F48-48B6-BFD1-4D1B4020D7B9}" destId="{59804570-6B4C-4AF9-B531-92AAD2F3DF82}" srcOrd="0" destOrd="0" presId="urn:microsoft.com/office/officeart/2005/8/layout/hierarchy3"/>
    <dgm:cxn modelId="{B06E2E6E-6A85-4A8A-A500-0CD7E51E2BEA}" type="presParOf" srcId="{072DF080-8F48-48B6-BFD1-4D1B4020D7B9}" destId="{04A4CD34-9986-4B58-89F0-8DEC90430523}" srcOrd="1" destOrd="0" presId="urn:microsoft.com/office/officeart/2005/8/layout/hierarchy3"/>
    <dgm:cxn modelId="{3F7692D6-8311-42D6-8E47-CFFB9F9CBB00}" type="presParOf" srcId="{072DF080-8F48-48B6-BFD1-4D1B4020D7B9}" destId="{1EB992D4-61DA-45B3-9089-7CC980F4D2EC}" srcOrd="2" destOrd="0" presId="urn:microsoft.com/office/officeart/2005/8/layout/hierarchy3"/>
    <dgm:cxn modelId="{4C684589-6B1F-41B0-AE61-CFAF00643795}" type="presParOf" srcId="{072DF080-8F48-48B6-BFD1-4D1B4020D7B9}" destId="{1B0214FF-8290-4D97-BA87-804E9BEAA8F6}" srcOrd="3" destOrd="0" presId="urn:microsoft.com/office/officeart/2005/8/layout/hierarchy3"/>
    <dgm:cxn modelId="{DAD46973-1B27-415E-BAE7-017A57327BFA}" type="presParOf" srcId="{072DF080-8F48-48B6-BFD1-4D1B4020D7B9}" destId="{E18C499E-9F33-4E2F-8C44-4A579F3932E9}" srcOrd="4" destOrd="0" presId="urn:microsoft.com/office/officeart/2005/8/layout/hierarchy3"/>
    <dgm:cxn modelId="{4AF6C5C5-AE72-42AB-8F9C-0949E75EAE83}" type="presParOf" srcId="{072DF080-8F48-48B6-BFD1-4D1B4020D7B9}" destId="{84B05546-0DAE-448B-997A-DB1331FCA955}" srcOrd="5" destOrd="0" presId="urn:microsoft.com/office/officeart/2005/8/layout/hierarchy3"/>
    <dgm:cxn modelId="{D8619596-D1D4-4CE6-AB9A-862EFE24B4DC}" type="presParOf" srcId="{072DF080-8F48-48B6-BFD1-4D1B4020D7B9}" destId="{C59085F3-2565-42E2-8512-7DFF567D9DB1}" srcOrd="6" destOrd="0" presId="urn:microsoft.com/office/officeart/2005/8/layout/hierarchy3"/>
    <dgm:cxn modelId="{CE7E263A-259A-4460-A72B-B408A1E5EADF}" type="presParOf" srcId="{072DF080-8F48-48B6-BFD1-4D1B4020D7B9}" destId="{1BFA90E3-8757-409C-ACA6-1EC93E0F54AD}" srcOrd="7" destOrd="0" presId="urn:microsoft.com/office/officeart/2005/8/layout/hierarchy3"/>
    <dgm:cxn modelId="{DD05BEAB-12C8-4775-AB58-67584C092B3B}" type="presParOf" srcId="{072DF080-8F48-48B6-BFD1-4D1B4020D7B9}" destId="{F675C9F1-A80D-4FAD-8030-874F225613EA}" srcOrd="8" destOrd="0" presId="urn:microsoft.com/office/officeart/2005/8/layout/hierarchy3"/>
    <dgm:cxn modelId="{21F8D4DE-E860-4A90-A952-CE3C3043BE24}" type="presParOf" srcId="{072DF080-8F48-48B6-BFD1-4D1B4020D7B9}" destId="{7DFA0B04-5CCE-479A-8AD4-657F2155D579}" srcOrd="9" destOrd="0" presId="urn:microsoft.com/office/officeart/2005/8/layout/hierarchy3"/>
    <dgm:cxn modelId="{AFDECB4F-3908-4625-8631-A9ED51007707}" type="presParOf" srcId="{072DF080-8F48-48B6-BFD1-4D1B4020D7B9}" destId="{FD080562-408D-4554-8F1C-0605A015213E}" srcOrd="10" destOrd="0" presId="urn:microsoft.com/office/officeart/2005/8/layout/hierarchy3"/>
    <dgm:cxn modelId="{43DE3374-45D4-4FE6-A8DA-361518F500DF}" type="presParOf" srcId="{072DF080-8F48-48B6-BFD1-4D1B4020D7B9}" destId="{D0FDB95F-F634-47E2-B316-315F6EBF028E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0F91BA-0D06-4CFA-BC32-A2A8A2E56063}">
      <dsp:nvSpPr>
        <dsp:cNvPr id="0" name=""/>
        <dsp:cNvSpPr/>
      </dsp:nvSpPr>
      <dsp:spPr>
        <a:xfrm>
          <a:off x="0" y="223589"/>
          <a:ext cx="11712387" cy="19745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i="0" kern="1200" dirty="0" smtClean="0">
              <a:solidFill>
                <a:srgbClr val="FFFF00"/>
              </a:solidFill>
            </a:rPr>
            <a:t>1. </a:t>
          </a:r>
          <a:r>
            <a:rPr lang="en-US" sz="3000" b="1" i="0" kern="1200" dirty="0" err="1" smtClean="0">
              <a:solidFill>
                <a:srgbClr val="FFFF00"/>
              </a:solidFill>
            </a:rPr>
            <a:t>Đổi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mới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lấy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phát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triển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kinh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tế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là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nhiệm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vụ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trọng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r>
            <a:rPr lang="en-US" sz="3000" b="1" i="0" kern="1200" dirty="0" err="1" smtClean="0">
              <a:solidFill>
                <a:srgbClr val="FFFF00"/>
              </a:solidFill>
            </a:rPr>
            <a:t>tâm</a:t>
          </a:r>
          <a:r>
            <a:rPr lang="en-US" sz="3000" b="1" i="0" kern="1200" dirty="0" smtClean="0">
              <a:solidFill>
                <a:srgbClr val="FFFF00"/>
              </a:solidFill>
            </a:rPr>
            <a:t> </a:t>
          </a:r>
          <a:endParaRPr lang="en-US" sz="3000" b="1" i="0" kern="1200" dirty="0">
            <a:solidFill>
              <a:srgbClr val="FFFF00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0" i="0" kern="1200" dirty="0" smtClean="0">
              <a:solidFill>
                <a:schemeClr val="bg1"/>
              </a:solidFill>
            </a:rPr>
            <a:t>1.1. </a:t>
          </a:r>
          <a:r>
            <a:rPr lang="en-US" sz="2800" b="0" i="0" kern="1200" dirty="0" err="1" smtClean="0">
              <a:solidFill>
                <a:schemeClr val="bg1"/>
              </a:solidFill>
            </a:rPr>
            <a:t>Tính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khách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quan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và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tầm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quan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trọng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của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phát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triển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kinh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tế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endParaRPr lang="en-US" sz="2800" b="0" i="0" kern="1200" dirty="0">
            <a:solidFill>
              <a:schemeClr val="bg1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0" i="0" kern="1200" dirty="0" smtClean="0">
              <a:solidFill>
                <a:schemeClr val="bg1"/>
              </a:solidFill>
            </a:rPr>
            <a:t>1.2. </a:t>
          </a:r>
          <a:r>
            <a:rPr lang="en-US" sz="2800" b="0" i="0" kern="1200" dirty="0" err="1" smtClean="0">
              <a:solidFill>
                <a:schemeClr val="bg1"/>
              </a:solidFill>
            </a:rPr>
            <a:t>Quan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điểm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cơ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bản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của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Đảng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về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phát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triển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kinh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tế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endParaRPr lang="en-US" sz="2800" b="0" i="0" kern="1200" dirty="0">
            <a:solidFill>
              <a:schemeClr val="bg1"/>
            </a:solidFill>
          </a:endParaRPr>
        </a:p>
      </dsp:txBody>
      <dsp:txXfrm>
        <a:off x="2645198" y="223589"/>
        <a:ext cx="9067189" cy="1974585"/>
      </dsp:txXfrm>
    </dsp:sp>
    <dsp:sp modelId="{213BEB5A-7C4F-4524-B244-7219A66FF1EA}">
      <dsp:nvSpPr>
        <dsp:cNvPr id="0" name=""/>
        <dsp:cNvSpPr/>
      </dsp:nvSpPr>
      <dsp:spPr>
        <a:xfrm>
          <a:off x="2" y="28576"/>
          <a:ext cx="2342477" cy="242176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FCD4C3-97E6-439F-ADE8-D520A937A81A}">
      <dsp:nvSpPr>
        <dsp:cNvPr id="0" name=""/>
        <dsp:cNvSpPr/>
      </dsp:nvSpPr>
      <dsp:spPr>
        <a:xfrm>
          <a:off x="0" y="2724484"/>
          <a:ext cx="11712387" cy="30272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b="1" i="0" kern="1200" dirty="0" smtClean="0">
              <a:solidFill>
                <a:srgbClr val="FFFF00"/>
              </a:solidFill>
            </a:rPr>
            <a:t>2. Nội dung cơ bản đường lối phát triển kinh tế</a:t>
          </a:r>
          <a:r>
            <a:rPr lang="vi-VN" sz="2800" b="1" i="0" kern="1200" dirty="0" smtClean="0">
              <a:solidFill>
                <a:schemeClr val="bg1"/>
              </a:solidFill>
            </a:rPr>
            <a:t> </a:t>
          </a:r>
          <a:endParaRPr lang="en-US" sz="2800" b="1" i="0" kern="1200" dirty="0">
            <a:solidFill>
              <a:schemeClr val="bg1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2800" b="0" i="0" kern="1200" dirty="0" smtClean="0">
              <a:solidFill>
                <a:schemeClr val="bg1"/>
              </a:solidFill>
            </a:rPr>
            <a:t>2.1. Hoàn thiện kinh tế thị trường định hướng XHCN</a:t>
          </a:r>
          <a:endParaRPr lang="en-US" sz="2800" b="0" i="0" kern="1200" dirty="0">
            <a:solidFill>
              <a:schemeClr val="bg1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0" i="0" kern="1200" dirty="0" smtClean="0">
              <a:solidFill>
                <a:schemeClr val="bg1"/>
              </a:solidFill>
            </a:rPr>
            <a:t>2.2. </a:t>
          </a:r>
          <a:r>
            <a:rPr lang="en-US" sz="2800" b="0" i="0" kern="1200" dirty="0" err="1" smtClean="0">
              <a:solidFill>
                <a:schemeClr val="bg1"/>
              </a:solidFill>
            </a:rPr>
            <a:t>Đẩy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mạnh</a:t>
          </a:r>
          <a:r>
            <a:rPr lang="en-US" sz="2800" b="0" i="0" kern="1200" dirty="0" smtClean="0">
              <a:solidFill>
                <a:schemeClr val="bg1"/>
              </a:solidFill>
            </a:rPr>
            <a:t> CNH, HĐH </a:t>
          </a:r>
          <a:r>
            <a:rPr lang="en-US" sz="2800" b="0" i="0" kern="1200" dirty="0" err="1" smtClean="0">
              <a:solidFill>
                <a:schemeClr val="bg1"/>
              </a:solidFill>
            </a:rPr>
            <a:t>gắn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với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phát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triển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kinh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tế</a:t>
          </a:r>
          <a:r>
            <a:rPr lang="en-US" sz="2800" b="0" i="0" kern="1200" dirty="0" smtClean="0">
              <a:solidFill>
                <a:schemeClr val="bg1"/>
              </a:solidFill>
            </a:rPr>
            <a:t> tri </a:t>
          </a:r>
          <a:r>
            <a:rPr lang="en-US" sz="2800" b="0" i="0" kern="1200" dirty="0" err="1" smtClean="0">
              <a:solidFill>
                <a:schemeClr val="bg1"/>
              </a:solidFill>
            </a:rPr>
            <a:t>thức</a:t>
          </a:r>
          <a:endParaRPr lang="en-US" sz="2800" b="0" i="0" kern="1200" dirty="0">
            <a:solidFill>
              <a:schemeClr val="bg1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0" i="0" kern="1200" dirty="0" smtClean="0">
              <a:solidFill>
                <a:schemeClr val="bg1"/>
              </a:solidFill>
            </a:rPr>
            <a:t>2.3. </a:t>
          </a:r>
          <a:r>
            <a:rPr lang="en-US" sz="2800" b="0" i="0" kern="1200" dirty="0" err="1" smtClean="0">
              <a:solidFill>
                <a:schemeClr val="bg1"/>
              </a:solidFill>
            </a:rPr>
            <a:t>Phát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triển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kinh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tế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gắn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với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thực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hiện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tiến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bộ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và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công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bằng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xã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r>
            <a:rPr lang="en-US" sz="2800" b="0" i="0" kern="1200" dirty="0" err="1" smtClean="0">
              <a:solidFill>
                <a:schemeClr val="bg1"/>
              </a:solidFill>
            </a:rPr>
            <a:t>hội</a:t>
          </a:r>
          <a:r>
            <a:rPr lang="en-US" sz="2800" b="0" i="0" kern="1200" dirty="0" smtClean="0">
              <a:solidFill>
                <a:schemeClr val="bg1"/>
              </a:solidFill>
            </a:rPr>
            <a:t> </a:t>
          </a:r>
          <a:endParaRPr lang="en-US" sz="2800" b="0" i="0" kern="1200" dirty="0">
            <a:solidFill>
              <a:schemeClr val="bg1"/>
            </a:solidFill>
          </a:endParaRPr>
        </a:p>
      </dsp:txBody>
      <dsp:txXfrm>
        <a:off x="2645198" y="2724484"/>
        <a:ext cx="9067189" cy="3027204"/>
      </dsp:txXfrm>
    </dsp:sp>
    <dsp:sp modelId="{CB37575E-30C3-49B5-BF02-9706C36E3E5A}">
      <dsp:nvSpPr>
        <dsp:cNvPr id="0" name=""/>
        <dsp:cNvSpPr/>
      </dsp:nvSpPr>
      <dsp:spPr>
        <a:xfrm>
          <a:off x="302720" y="3027204"/>
          <a:ext cx="2342477" cy="242176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002F5-30C4-4F52-B6C8-EB64E0DDA395}">
      <dsp:nvSpPr>
        <dsp:cNvPr id="0" name=""/>
        <dsp:cNvSpPr/>
      </dsp:nvSpPr>
      <dsp:spPr>
        <a:xfrm>
          <a:off x="0" y="0"/>
          <a:ext cx="985519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68398D-27DE-4839-BF3A-58384B204058}">
      <dsp:nvSpPr>
        <dsp:cNvPr id="0" name=""/>
        <dsp:cNvSpPr/>
      </dsp:nvSpPr>
      <dsp:spPr>
        <a:xfrm>
          <a:off x="469180" y="54370"/>
          <a:ext cx="9383603" cy="5200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752" tIns="0" rIns="260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/>
            <a:t>Chủ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nghĩa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Mác</a:t>
          </a:r>
          <a:r>
            <a:rPr lang="en-US" sz="2400" i="0" kern="1200" dirty="0" smtClean="0"/>
            <a:t> - </a:t>
          </a:r>
          <a:r>
            <a:rPr lang="en-US" sz="2400" i="0" kern="1200" dirty="0" err="1" smtClean="0"/>
            <a:t>Lênin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đã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chỉ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rõ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vật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chất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quyết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định</a:t>
          </a:r>
          <a:r>
            <a:rPr lang="en-US" sz="2400" i="0" kern="1200" dirty="0" smtClean="0"/>
            <a:t> ý </a:t>
          </a:r>
          <a:r>
            <a:rPr lang="en-US" sz="2400" i="0" kern="1200" dirty="0" err="1" smtClean="0"/>
            <a:t>thức</a:t>
          </a:r>
          <a:endParaRPr lang="en-US" sz="2400" i="0" kern="1200" dirty="0"/>
        </a:p>
      </dsp:txBody>
      <dsp:txXfrm>
        <a:off x="494566" y="79756"/>
        <a:ext cx="9332831" cy="469260"/>
      </dsp:txXfrm>
    </dsp:sp>
    <dsp:sp modelId="{594FB986-DF62-48F1-96F2-822D28E20AA3}">
      <dsp:nvSpPr>
        <dsp:cNvPr id="0" name=""/>
        <dsp:cNvSpPr/>
      </dsp:nvSpPr>
      <dsp:spPr>
        <a:xfrm>
          <a:off x="0" y="1816136"/>
          <a:ext cx="985519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5DB84F-7CC6-48EB-84DB-8369A3863E11}">
      <dsp:nvSpPr>
        <dsp:cNvPr id="0" name=""/>
        <dsp:cNvSpPr/>
      </dsp:nvSpPr>
      <dsp:spPr>
        <a:xfrm>
          <a:off x="469180" y="922883"/>
          <a:ext cx="9383603" cy="12179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752" tIns="0" rIns="260752" bIns="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smtClean="0"/>
            <a:t>HCM: </a:t>
          </a:r>
          <a:r>
            <a:rPr lang="en-US" sz="2400" i="0" kern="1200" dirty="0" err="1" smtClean="0"/>
            <a:t>Đặc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điểm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nước</a:t>
          </a:r>
          <a:r>
            <a:rPr lang="en-US" sz="2400" i="0" kern="1200" dirty="0" smtClean="0"/>
            <a:t> ta </a:t>
          </a:r>
          <a:r>
            <a:rPr lang="en-US" sz="2400" i="0" kern="1200" dirty="0" err="1" smtClean="0"/>
            <a:t>trong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thời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kỳ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quá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độ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là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từ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một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nước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nông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nghiệp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lạc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hậu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tiến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thẳng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lên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chủ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nghĩa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xã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hội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không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phải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kinh</a:t>
          </a:r>
          <a:r>
            <a:rPr lang="en-US" sz="2400" i="0" kern="1200" dirty="0" smtClean="0"/>
            <a:t> qua </a:t>
          </a:r>
          <a:r>
            <a:rPr lang="en-US" sz="2400" i="0" kern="1200" dirty="0" err="1" smtClean="0"/>
            <a:t>giai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đoạn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phát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triển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tư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bản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chủ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nghĩa</a:t>
          </a:r>
          <a:r>
            <a:rPr lang="en-US" sz="2400" i="0" kern="1200" dirty="0" smtClean="0"/>
            <a:t>... </a:t>
          </a:r>
          <a:endParaRPr lang="en-US" sz="2400" i="0" kern="1200" dirty="0"/>
        </a:p>
      </dsp:txBody>
      <dsp:txXfrm>
        <a:off x="528636" y="982339"/>
        <a:ext cx="9264691" cy="1099060"/>
      </dsp:txXfrm>
    </dsp:sp>
    <dsp:sp modelId="{7F49BFD6-F390-48CF-B596-C08B0D17C3A6}">
      <dsp:nvSpPr>
        <dsp:cNvPr id="0" name=""/>
        <dsp:cNvSpPr/>
      </dsp:nvSpPr>
      <dsp:spPr>
        <a:xfrm>
          <a:off x="0" y="2814056"/>
          <a:ext cx="985519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EA035-E6F1-465F-9A81-0E985F6E74F7}">
      <dsp:nvSpPr>
        <dsp:cNvPr id="0" name=""/>
        <dsp:cNvSpPr/>
      </dsp:nvSpPr>
      <dsp:spPr>
        <a:xfrm>
          <a:off x="469180" y="2489336"/>
          <a:ext cx="9383603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752" tIns="0" rIns="260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/>
            <a:t>Đất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nước</a:t>
          </a:r>
          <a:r>
            <a:rPr lang="en-US" sz="2400" i="0" kern="1200" dirty="0" smtClean="0"/>
            <a:t> ta </a:t>
          </a:r>
          <a:r>
            <a:rPr lang="en-US" sz="2400" i="0" kern="1200" dirty="0" err="1" smtClean="0"/>
            <a:t>có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những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thuận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lợi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và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những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khó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khăn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cho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phát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triển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kinh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tế</a:t>
          </a:r>
          <a:endParaRPr lang="en-US" sz="2400" i="0" kern="1200" dirty="0"/>
        </a:p>
      </dsp:txBody>
      <dsp:txXfrm>
        <a:off x="500883" y="2521039"/>
        <a:ext cx="9320197" cy="586034"/>
      </dsp:txXfrm>
    </dsp:sp>
    <dsp:sp modelId="{F0EEB0BD-C22F-4FAE-8657-123E0BDE45D8}">
      <dsp:nvSpPr>
        <dsp:cNvPr id="0" name=""/>
        <dsp:cNvSpPr/>
      </dsp:nvSpPr>
      <dsp:spPr>
        <a:xfrm>
          <a:off x="0" y="3811976"/>
          <a:ext cx="985519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24B9C5-9A90-43F9-A5DF-F961A6DCAAD0}">
      <dsp:nvSpPr>
        <dsp:cNvPr id="0" name=""/>
        <dsp:cNvSpPr/>
      </dsp:nvSpPr>
      <dsp:spPr>
        <a:xfrm>
          <a:off x="492760" y="3487256"/>
          <a:ext cx="9278601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752" tIns="0" rIns="260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smtClean="0"/>
            <a:t>CMKH </a:t>
          </a:r>
          <a:r>
            <a:rPr lang="en-US" sz="2400" i="0" kern="1200" dirty="0" err="1" smtClean="0"/>
            <a:t>và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công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nghệ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trên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thế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giới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phát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triển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nhanh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chóng</a:t>
          </a:r>
          <a:r>
            <a:rPr lang="en-US" sz="2400" i="0" kern="1200" dirty="0" smtClean="0"/>
            <a:t>, </a:t>
          </a:r>
          <a:r>
            <a:rPr lang="en-US" sz="2400" i="0" kern="1200" dirty="0" err="1" smtClean="0"/>
            <a:t>xu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thế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quốc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tế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hóa</a:t>
          </a:r>
          <a:endParaRPr lang="en-US" sz="2400" i="0" kern="1200" dirty="0"/>
        </a:p>
      </dsp:txBody>
      <dsp:txXfrm>
        <a:off x="524463" y="3518959"/>
        <a:ext cx="9215195" cy="586034"/>
      </dsp:txXfrm>
    </dsp:sp>
    <dsp:sp modelId="{684CDE7C-92A2-4885-9405-4D6A8BA42974}">
      <dsp:nvSpPr>
        <dsp:cNvPr id="0" name=""/>
        <dsp:cNvSpPr/>
      </dsp:nvSpPr>
      <dsp:spPr>
        <a:xfrm>
          <a:off x="0" y="4809896"/>
          <a:ext cx="985519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8AD31-5D81-473A-8780-1E03FF996A07}">
      <dsp:nvSpPr>
        <dsp:cNvPr id="0" name=""/>
        <dsp:cNvSpPr/>
      </dsp:nvSpPr>
      <dsp:spPr>
        <a:xfrm>
          <a:off x="492760" y="4485176"/>
          <a:ext cx="9199474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752" tIns="0" rIns="2607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/>
            <a:t>Chỉ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có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phát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triển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kinh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tế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làm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trọng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tâm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mới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đưa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nước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ra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khỏi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nghèo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nàn</a:t>
          </a:r>
          <a:r>
            <a:rPr lang="en-US" sz="2400" i="0" kern="1200" dirty="0" smtClean="0"/>
            <a:t>…</a:t>
          </a:r>
          <a:endParaRPr lang="en-US" sz="2400" i="0" kern="1200" dirty="0"/>
        </a:p>
      </dsp:txBody>
      <dsp:txXfrm>
        <a:off x="524463" y="4516879"/>
        <a:ext cx="9136068" cy="5860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95F615-8488-462A-BBE4-9152F4E649EA}">
      <dsp:nvSpPr>
        <dsp:cNvPr id="0" name=""/>
        <dsp:cNvSpPr/>
      </dsp:nvSpPr>
      <dsp:spPr>
        <a:xfrm>
          <a:off x="0" y="567204"/>
          <a:ext cx="11208011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A471B0-DF34-4A5E-B50F-B3A343D1DB61}">
      <dsp:nvSpPr>
        <dsp:cNvPr id="0" name=""/>
        <dsp:cNvSpPr/>
      </dsp:nvSpPr>
      <dsp:spPr>
        <a:xfrm>
          <a:off x="387488" y="47717"/>
          <a:ext cx="10653365" cy="1121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45" tIns="0" rIns="2965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0" kern="1200" dirty="0" err="1" smtClean="0"/>
            <a:t>Hiện</a:t>
          </a:r>
          <a:r>
            <a:rPr lang="en-US" sz="2400" i="0" kern="1200" dirty="0" smtClean="0"/>
            <a:t> nay </a:t>
          </a:r>
          <a:r>
            <a:rPr lang="en-US" sz="2400" i="0" kern="1200" dirty="0" err="1" smtClean="0"/>
            <a:t>lao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động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thủ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công</a:t>
          </a:r>
          <a:r>
            <a:rPr lang="en-US" sz="2400" i="0" kern="1200" dirty="0" smtClean="0"/>
            <a:t> ở </a:t>
          </a:r>
          <a:r>
            <a:rPr lang="en-US" sz="2400" i="0" kern="1200" dirty="0" err="1" smtClean="0"/>
            <a:t>nước</a:t>
          </a:r>
          <a:r>
            <a:rPr lang="en-US" sz="2400" i="0" kern="1200" dirty="0" smtClean="0"/>
            <a:t> ta </a:t>
          </a:r>
          <a:r>
            <a:rPr lang="en-US" sz="2400" i="0" kern="1200" dirty="0" err="1" smtClean="0"/>
            <a:t>vẫn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phổ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biến</a:t>
          </a:r>
          <a:r>
            <a:rPr lang="en-US" sz="2400" i="0" kern="1200" dirty="0" smtClean="0"/>
            <a:t>, </a:t>
          </a:r>
          <a:r>
            <a:rPr lang="en-US" sz="2400" i="0" kern="1200" dirty="0" err="1" smtClean="0"/>
            <a:t>năng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suất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lao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động</a:t>
          </a:r>
          <a:r>
            <a:rPr lang="en-US" sz="2400" i="0" kern="1200" dirty="0" smtClean="0"/>
            <a:t> </a:t>
          </a:r>
          <a:r>
            <a:rPr lang="en-US" sz="2400" i="0" kern="1200" dirty="0" err="1" smtClean="0"/>
            <a:t>thấp</a:t>
          </a:r>
          <a:r>
            <a:rPr lang="en-US" sz="2400" i="0" kern="1200" dirty="0" smtClean="0"/>
            <a:t>; </a:t>
          </a:r>
          <a:endParaRPr lang="en-US" sz="2400" kern="1200" dirty="0"/>
        </a:p>
      </dsp:txBody>
      <dsp:txXfrm>
        <a:off x="442248" y="102477"/>
        <a:ext cx="10543845" cy="1012240"/>
      </dsp:txXfrm>
    </dsp:sp>
    <dsp:sp modelId="{1C1F7660-DC3C-48BF-8FA1-E1C71AB3D277}">
      <dsp:nvSpPr>
        <dsp:cNvPr id="0" name=""/>
        <dsp:cNvSpPr/>
      </dsp:nvSpPr>
      <dsp:spPr>
        <a:xfrm>
          <a:off x="0" y="2290884"/>
          <a:ext cx="11208011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517A30-0037-4BE5-AEEA-F72E33147C64}">
      <dsp:nvSpPr>
        <dsp:cNvPr id="0" name=""/>
        <dsp:cNvSpPr/>
      </dsp:nvSpPr>
      <dsp:spPr>
        <a:xfrm>
          <a:off x="533584" y="1730004"/>
          <a:ext cx="10671679" cy="1121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45" tIns="0" rIns="2965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Chưa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thật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tốt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việc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kết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hợp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tăng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trưởng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với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tiến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bằng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xã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hội</a:t>
          </a:r>
          <a:endParaRPr lang="en-US" sz="2400" kern="1200" dirty="0"/>
        </a:p>
      </dsp:txBody>
      <dsp:txXfrm>
        <a:off x="588344" y="1784764"/>
        <a:ext cx="10562159" cy="1012240"/>
      </dsp:txXfrm>
    </dsp:sp>
    <dsp:sp modelId="{9ECFEB47-4BFB-486A-9952-D791845CA726}">
      <dsp:nvSpPr>
        <dsp:cNvPr id="0" name=""/>
        <dsp:cNvSpPr/>
      </dsp:nvSpPr>
      <dsp:spPr>
        <a:xfrm>
          <a:off x="0" y="4454742"/>
          <a:ext cx="11208011" cy="9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61B21-4D20-48A3-813D-D61C45028BCD}">
      <dsp:nvSpPr>
        <dsp:cNvPr id="0" name=""/>
        <dsp:cNvSpPr/>
      </dsp:nvSpPr>
      <dsp:spPr>
        <a:xfrm>
          <a:off x="533584" y="3453684"/>
          <a:ext cx="10671679" cy="15619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6545" tIns="0" rIns="29654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Quy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mô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nền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còn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nhỏ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thu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nhập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bình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quân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đầu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người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thấp</a:t>
          </a:r>
          <a:endParaRPr lang="en-US" sz="2400" kern="1200" dirty="0"/>
        </a:p>
      </dsp:txBody>
      <dsp:txXfrm>
        <a:off x="609832" y="3529932"/>
        <a:ext cx="10519183" cy="14094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2F95EF-53AA-443E-BD28-A932E34ACF1B}">
      <dsp:nvSpPr>
        <dsp:cNvPr id="0" name=""/>
        <dsp:cNvSpPr/>
      </dsp:nvSpPr>
      <dsp:spPr>
        <a:xfrm>
          <a:off x="2878911" y="0"/>
          <a:ext cx="8788641" cy="5634318"/>
        </a:xfrm>
        <a:prstGeom prst="rightArrow">
          <a:avLst>
            <a:gd name="adj1" fmla="val 75000"/>
            <a:gd name="adj2" fmla="val 50000"/>
          </a:avLst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800" kern="1200" dirty="0">
            <a:solidFill>
              <a:schemeClr val="bg1"/>
            </a:solidFill>
          </a:endParaRPr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err="1" smtClean="0">
              <a:solidFill>
                <a:schemeClr val="bg1"/>
              </a:solidFill>
            </a:rPr>
            <a:t>Đẩy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mạnh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toàn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diện</a:t>
          </a:r>
          <a:r>
            <a:rPr lang="en-US" sz="3200" kern="1200" dirty="0" smtClean="0">
              <a:solidFill>
                <a:schemeClr val="bg1"/>
              </a:solidFill>
            </a:rPr>
            <a:t>, </a:t>
          </a:r>
          <a:r>
            <a:rPr lang="en-US" sz="3200" kern="1200" dirty="0" err="1" smtClean="0">
              <a:solidFill>
                <a:schemeClr val="bg1"/>
              </a:solidFill>
            </a:rPr>
            <a:t>đồng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bộ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công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cuộc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đổi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mới</a:t>
          </a:r>
          <a:r>
            <a:rPr lang="en-US" sz="3200" kern="1200" dirty="0" smtClean="0">
              <a:solidFill>
                <a:schemeClr val="bg1"/>
              </a:solidFill>
            </a:rPr>
            <a:t>, </a:t>
          </a:r>
          <a:r>
            <a:rPr lang="en-US" sz="3200" kern="1200" dirty="0" err="1" smtClean="0">
              <a:solidFill>
                <a:schemeClr val="bg1"/>
              </a:solidFill>
            </a:rPr>
            <a:t>phát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triển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kinh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tế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nhanh</a:t>
          </a:r>
          <a:r>
            <a:rPr lang="en-US" sz="3200" kern="1200" dirty="0" smtClean="0">
              <a:solidFill>
                <a:schemeClr val="bg1"/>
              </a:solidFill>
            </a:rPr>
            <a:t>, </a:t>
          </a:r>
          <a:r>
            <a:rPr lang="en-US" sz="3200" kern="1200" dirty="0" err="1" smtClean="0">
              <a:solidFill>
                <a:schemeClr val="bg1"/>
              </a:solidFill>
            </a:rPr>
            <a:t>bền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vững</a:t>
          </a:r>
          <a:r>
            <a:rPr lang="en-US" sz="3200" kern="1200" dirty="0" smtClean="0">
              <a:solidFill>
                <a:schemeClr val="bg1"/>
              </a:solidFill>
            </a:rPr>
            <a:t>, </a:t>
          </a:r>
          <a:r>
            <a:rPr lang="en-US" sz="3200" kern="1200" dirty="0" err="1" smtClean="0">
              <a:solidFill>
                <a:schemeClr val="bg1"/>
              </a:solidFill>
            </a:rPr>
            <a:t>phấn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đấu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đưa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nước</a:t>
          </a:r>
          <a:r>
            <a:rPr lang="en-US" sz="3200" kern="1200" dirty="0" smtClean="0">
              <a:solidFill>
                <a:schemeClr val="bg1"/>
              </a:solidFill>
            </a:rPr>
            <a:t> ta </a:t>
          </a:r>
          <a:r>
            <a:rPr lang="en-US" sz="3200" kern="1200" dirty="0" err="1" smtClean="0">
              <a:solidFill>
                <a:schemeClr val="bg1"/>
              </a:solidFill>
            </a:rPr>
            <a:t>cơ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bản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trở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thành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nước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công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nghiệp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theo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hướng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hiện</a:t>
          </a:r>
          <a:r>
            <a:rPr lang="en-US" sz="3200" kern="1200" dirty="0" smtClean="0">
              <a:solidFill>
                <a:schemeClr val="bg1"/>
              </a:solidFill>
            </a:rPr>
            <a:t> </a:t>
          </a:r>
          <a:r>
            <a:rPr lang="en-US" sz="3200" kern="1200" dirty="0" err="1" smtClean="0">
              <a:solidFill>
                <a:schemeClr val="bg1"/>
              </a:solidFill>
            </a:rPr>
            <a:t>đại</a:t>
          </a:r>
          <a:r>
            <a:rPr lang="en-US" sz="3200" kern="1200" dirty="0" smtClean="0">
              <a:solidFill>
                <a:schemeClr val="bg1"/>
              </a:solidFill>
            </a:rPr>
            <a:t>. </a:t>
          </a:r>
          <a:endParaRPr lang="en-US" sz="3200" kern="1200" dirty="0">
            <a:solidFill>
              <a:schemeClr val="bg1"/>
            </a:solidFill>
          </a:endParaRPr>
        </a:p>
      </dsp:txBody>
      <dsp:txXfrm>
        <a:off x="2878911" y="704290"/>
        <a:ext cx="6675772" cy="4225738"/>
      </dsp:txXfrm>
    </dsp:sp>
    <dsp:sp modelId="{277F1926-A02F-48EA-A414-4D5258AE00F3}">
      <dsp:nvSpPr>
        <dsp:cNvPr id="0" name=""/>
        <dsp:cNvSpPr/>
      </dsp:nvSpPr>
      <dsp:spPr>
        <a:xfrm>
          <a:off x="0" y="0"/>
          <a:ext cx="2869256" cy="56343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/>
            <a:t>Mục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tiêu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tổng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quát</a:t>
          </a:r>
          <a:r>
            <a:rPr lang="en-US" sz="3600" b="1" kern="1200" dirty="0" smtClean="0"/>
            <a:t> </a:t>
          </a:r>
          <a:endParaRPr lang="en-US" sz="3600" b="1" kern="1200" dirty="0"/>
        </a:p>
      </dsp:txBody>
      <dsp:txXfrm>
        <a:off x="140066" y="140066"/>
        <a:ext cx="2589124" cy="53541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741A8-B1B9-4CFC-8F6E-647F9EC728C3}">
      <dsp:nvSpPr>
        <dsp:cNvPr id="0" name=""/>
        <dsp:cNvSpPr/>
      </dsp:nvSpPr>
      <dsp:spPr>
        <a:xfrm>
          <a:off x="2929973" y="3023"/>
          <a:ext cx="8722620" cy="6186075"/>
        </a:xfrm>
        <a:prstGeom prst="rightArrow">
          <a:avLst>
            <a:gd name="adj1" fmla="val 75000"/>
            <a:gd name="adj2" fmla="val 50000"/>
          </a:avLst>
        </a:prstGeom>
        <a:solidFill>
          <a:srgbClr val="00B05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solidFill>
                <a:schemeClr val="bg1"/>
              </a:solidFill>
            </a:rPr>
            <a:t>Tập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trung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hoàn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thiện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thể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chế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kinh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tế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thị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trường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định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hướng</a:t>
          </a:r>
          <a:r>
            <a:rPr lang="en-US" sz="2800" kern="1200" dirty="0" smtClean="0">
              <a:solidFill>
                <a:schemeClr val="bg1"/>
              </a:solidFill>
            </a:rPr>
            <a:t> XHCN</a:t>
          </a:r>
          <a:endParaRPr lang="en-US" sz="2800" kern="1200" dirty="0">
            <a:solidFill>
              <a:schemeClr val="bg1"/>
            </a:solidFill>
          </a:endParaRP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solidFill>
                <a:schemeClr val="bg1"/>
              </a:solidFill>
            </a:rPr>
            <a:t>Bảo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đảm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phát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triển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nhanh</a:t>
          </a:r>
          <a:r>
            <a:rPr lang="en-US" sz="2800" kern="1200" dirty="0" smtClean="0">
              <a:solidFill>
                <a:schemeClr val="bg1"/>
              </a:solidFill>
            </a:rPr>
            <a:t>, </a:t>
          </a:r>
          <a:r>
            <a:rPr lang="en-US" sz="2800" kern="1200" dirty="0" err="1" smtClean="0">
              <a:solidFill>
                <a:schemeClr val="bg1"/>
              </a:solidFill>
            </a:rPr>
            <a:t>bền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vững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trên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cơ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sở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ổn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định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kinh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tế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vĩ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mô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và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không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ngừng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nâng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cao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chất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lượng</a:t>
          </a:r>
          <a:r>
            <a:rPr lang="en-US" sz="2800" kern="1200" dirty="0" smtClean="0">
              <a:solidFill>
                <a:schemeClr val="bg1"/>
              </a:solidFill>
            </a:rPr>
            <a:t>, </a:t>
          </a:r>
          <a:r>
            <a:rPr lang="en-US" sz="2800" kern="1200" dirty="0" err="1" smtClean="0">
              <a:solidFill>
                <a:schemeClr val="bg1"/>
              </a:solidFill>
            </a:rPr>
            <a:t>năng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suất</a:t>
          </a:r>
          <a:r>
            <a:rPr lang="en-US" sz="2800" kern="1200" dirty="0" smtClean="0">
              <a:solidFill>
                <a:schemeClr val="bg1"/>
              </a:solidFill>
            </a:rPr>
            <a:t>, </a:t>
          </a:r>
          <a:r>
            <a:rPr lang="en-US" sz="2800" kern="1200" dirty="0" err="1" smtClean="0">
              <a:solidFill>
                <a:schemeClr val="bg1"/>
              </a:solidFill>
            </a:rPr>
            <a:t>hiệu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quả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và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sức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cạnh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tranh</a:t>
          </a:r>
          <a:r>
            <a:rPr lang="en-US" sz="2800" kern="1200" dirty="0" smtClean="0">
              <a:solidFill>
                <a:schemeClr val="bg1"/>
              </a:solidFill>
            </a:rPr>
            <a:t>.</a:t>
          </a:r>
          <a:endParaRPr lang="en-US" sz="2800" kern="1200" dirty="0">
            <a:solidFill>
              <a:schemeClr val="bg1"/>
            </a:solidFill>
          </a:endParaRP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solidFill>
                <a:schemeClr val="bg1"/>
              </a:solidFill>
            </a:rPr>
            <a:t>Hoàn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thiện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nhà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nước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pháp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quyền</a:t>
          </a:r>
          <a:r>
            <a:rPr lang="en-US" sz="2800" kern="1200" dirty="0" smtClean="0">
              <a:solidFill>
                <a:schemeClr val="bg1"/>
              </a:solidFill>
            </a:rPr>
            <a:t> XHCN</a:t>
          </a:r>
          <a:endParaRPr lang="en-US" sz="2800" kern="1200" dirty="0">
            <a:solidFill>
              <a:schemeClr val="bg1"/>
            </a:solidFill>
          </a:endParaRP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err="1" smtClean="0">
              <a:solidFill>
                <a:schemeClr val="bg1"/>
              </a:solidFill>
            </a:rPr>
            <a:t>Phát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huy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cao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nhất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nguồn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lực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trong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nước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đồng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thời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chủ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động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hội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nhập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quốc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tế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2929973" y="776282"/>
        <a:ext cx="6402842" cy="4639557"/>
      </dsp:txXfrm>
    </dsp:sp>
    <dsp:sp modelId="{D3D5A061-C9CD-4272-80CB-B510B8B5F635}">
      <dsp:nvSpPr>
        <dsp:cNvPr id="0" name=""/>
        <dsp:cNvSpPr/>
      </dsp:nvSpPr>
      <dsp:spPr>
        <a:xfrm>
          <a:off x="0" y="6046"/>
          <a:ext cx="2898566" cy="61860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 </a:t>
          </a:r>
          <a:r>
            <a:rPr lang="en-US" sz="3600" kern="1200" dirty="0" err="1" smtClean="0"/>
            <a:t>Quan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điểm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phát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kinh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tế</a:t>
          </a:r>
          <a:r>
            <a:rPr lang="en-US" sz="3600" kern="1200" dirty="0" smtClean="0"/>
            <a:t> - </a:t>
          </a:r>
          <a:r>
            <a:rPr lang="en-US" sz="3600" kern="1200" dirty="0" err="1" smtClean="0"/>
            <a:t>xã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hội</a:t>
          </a:r>
          <a:r>
            <a:rPr lang="en-US" sz="3600" kern="1200" dirty="0" smtClean="0"/>
            <a:t> 2016-2020</a:t>
          </a:r>
          <a:endParaRPr lang="en-US" sz="3600" kern="1200" dirty="0"/>
        </a:p>
      </dsp:txBody>
      <dsp:txXfrm>
        <a:off x="141496" y="147542"/>
        <a:ext cx="2615574" cy="59030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9BDA8-0546-4157-BEB7-18370D0BBFDA}">
      <dsp:nvSpPr>
        <dsp:cNvPr id="0" name=""/>
        <dsp:cNvSpPr/>
      </dsp:nvSpPr>
      <dsp:spPr>
        <a:xfrm>
          <a:off x="97811" y="1922"/>
          <a:ext cx="9288846" cy="1139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2.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Nội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dung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cơ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bản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của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Đảng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về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phát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triển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kinh</a:t>
          </a:r>
          <a:r>
            <a:rPr lang="en-US" sz="3200" b="1" kern="1200" dirty="0" smtClean="0">
              <a:solidFill>
                <a:srgbClr val="FFFF00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rgbClr val="FFFF00"/>
              </a:solidFill>
              <a:latin typeface="+mn-lt"/>
            </a:rPr>
            <a:t>tế</a:t>
          </a:r>
          <a:endParaRPr lang="en-US" sz="3200" b="1" kern="1200" dirty="0">
            <a:solidFill>
              <a:srgbClr val="FFFF00"/>
            </a:solidFill>
            <a:latin typeface="+mn-lt"/>
          </a:endParaRPr>
        </a:p>
      </dsp:txBody>
      <dsp:txXfrm>
        <a:off x="131199" y="35310"/>
        <a:ext cx="9222070" cy="1073186"/>
      </dsp:txXfrm>
    </dsp:sp>
    <dsp:sp modelId="{C40808FE-0D2B-477D-9C75-4EB920FA8D69}">
      <dsp:nvSpPr>
        <dsp:cNvPr id="0" name=""/>
        <dsp:cNvSpPr/>
      </dsp:nvSpPr>
      <dsp:spPr>
        <a:xfrm>
          <a:off x="1026695" y="1141885"/>
          <a:ext cx="928884" cy="854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4971"/>
              </a:lnTo>
              <a:lnTo>
                <a:pt x="928884" y="85497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ED1250-1886-4B42-B6EF-36F723EFD44C}">
      <dsp:nvSpPr>
        <dsp:cNvPr id="0" name=""/>
        <dsp:cNvSpPr/>
      </dsp:nvSpPr>
      <dsp:spPr>
        <a:xfrm>
          <a:off x="1955580" y="1426875"/>
          <a:ext cx="7723709" cy="1139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200" b="1" kern="1200" dirty="0" smtClean="0">
              <a:solidFill>
                <a:schemeClr val="tx1"/>
              </a:solidFill>
              <a:latin typeface="+mn-lt"/>
            </a:rPr>
            <a:t>2.1. Hoàn thiện kinh tế thị trường định hướng XHCN</a:t>
          </a:r>
          <a:endParaRPr lang="en-US" sz="3200" b="1" kern="1200" dirty="0">
            <a:solidFill>
              <a:schemeClr val="tx1"/>
            </a:solidFill>
            <a:latin typeface="+mn-lt"/>
          </a:endParaRPr>
        </a:p>
      </dsp:txBody>
      <dsp:txXfrm>
        <a:off x="1988968" y="1460263"/>
        <a:ext cx="7656933" cy="1073186"/>
      </dsp:txXfrm>
    </dsp:sp>
    <dsp:sp modelId="{1F205F89-67B9-477F-AEB6-782E8A80360A}">
      <dsp:nvSpPr>
        <dsp:cNvPr id="0" name=""/>
        <dsp:cNvSpPr/>
      </dsp:nvSpPr>
      <dsp:spPr>
        <a:xfrm>
          <a:off x="1026695" y="1141885"/>
          <a:ext cx="928884" cy="2279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79924"/>
              </a:lnTo>
              <a:lnTo>
                <a:pt x="928884" y="22799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703F8F-006B-46EA-BDF0-6CF4F826A493}">
      <dsp:nvSpPr>
        <dsp:cNvPr id="0" name=""/>
        <dsp:cNvSpPr/>
      </dsp:nvSpPr>
      <dsp:spPr>
        <a:xfrm>
          <a:off x="1955580" y="2851828"/>
          <a:ext cx="7753257" cy="1139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2.2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Đẩy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mạnh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CNH,HĐH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gắn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với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phát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triển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kinh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tế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tri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thức</a:t>
          </a:r>
          <a:endParaRPr lang="en-US" sz="3200" b="1" kern="1200" dirty="0">
            <a:solidFill>
              <a:schemeClr val="tx1"/>
            </a:solidFill>
            <a:latin typeface="+mn-lt"/>
          </a:endParaRPr>
        </a:p>
      </dsp:txBody>
      <dsp:txXfrm>
        <a:off x="1988968" y="2885216"/>
        <a:ext cx="7686481" cy="1073186"/>
      </dsp:txXfrm>
    </dsp:sp>
    <dsp:sp modelId="{3BF2EF5F-2700-48FA-AE0E-81A4669D8573}">
      <dsp:nvSpPr>
        <dsp:cNvPr id="0" name=""/>
        <dsp:cNvSpPr/>
      </dsp:nvSpPr>
      <dsp:spPr>
        <a:xfrm>
          <a:off x="1026695" y="1141885"/>
          <a:ext cx="928884" cy="37048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04877"/>
              </a:lnTo>
              <a:lnTo>
                <a:pt x="928884" y="37048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B6285D-376B-40E3-A3BC-DEDEBBC22F9A}">
      <dsp:nvSpPr>
        <dsp:cNvPr id="0" name=""/>
        <dsp:cNvSpPr/>
      </dsp:nvSpPr>
      <dsp:spPr>
        <a:xfrm>
          <a:off x="1955580" y="4276781"/>
          <a:ext cx="7870701" cy="1139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2.3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Phát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triển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kinh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tế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gắn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với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thực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hiện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tiến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bộ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và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công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bằng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xã</a:t>
          </a:r>
          <a:r>
            <a:rPr lang="en-US" sz="3200" b="1" kern="1200" dirty="0" smtClean="0">
              <a:solidFill>
                <a:schemeClr val="tx1"/>
              </a:solidFill>
              <a:latin typeface="+mn-lt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+mn-lt"/>
            </a:rPr>
            <a:t>hội</a:t>
          </a:r>
          <a:endParaRPr lang="en-US" sz="3200" b="1" kern="1200" dirty="0">
            <a:solidFill>
              <a:schemeClr val="tx1"/>
            </a:solidFill>
            <a:latin typeface="+mn-lt"/>
          </a:endParaRPr>
        </a:p>
      </dsp:txBody>
      <dsp:txXfrm>
        <a:off x="1988968" y="4310169"/>
        <a:ext cx="7803925" cy="10731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D73E6-1A3B-491C-B7D0-5F0977221EA4}">
      <dsp:nvSpPr>
        <dsp:cNvPr id="0" name=""/>
        <dsp:cNvSpPr/>
      </dsp:nvSpPr>
      <dsp:spPr>
        <a:xfrm>
          <a:off x="5073" y="313580"/>
          <a:ext cx="2482537" cy="273939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b="1" kern="1200" dirty="0" smtClean="0">
              <a:solidFill>
                <a:schemeClr val="bg1"/>
              </a:solidFill>
            </a:rPr>
            <a:t>2.1. Hoàn thiện kinh tế thị trường định hướng XHCN</a:t>
          </a:r>
          <a:endParaRPr lang="en-US" sz="2800" b="1" kern="1200" dirty="0" smtClean="0">
            <a:solidFill>
              <a:schemeClr val="bg1"/>
            </a:solidFill>
          </a:endParaRPr>
        </a:p>
      </dsp:txBody>
      <dsp:txXfrm>
        <a:off x="77784" y="386291"/>
        <a:ext cx="2337115" cy="2593975"/>
      </dsp:txXfrm>
    </dsp:sp>
    <dsp:sp modelId="{4A6CFDD4-8469-4329-B107-0F8A887E8FB1}">
      <dsp:nvSpPr>
        <dsp:cNvPr id="0" name=""/>
        <dsp:cNvSpPr/>
      </dsp:nvSpPr>
      <dsp:spPr>
        <a:xfrm rot="17951046">
          <a:off x="2139379" y="1067772"/>
          <a:ext cx="1359264" cy="44297"/>
        </a:xfrm>
        <a:custGeom>
          <a:avLst/>
          <a:gdLst/>
          <a:ahLst/>
          <a:cxnLst/>
          <a:rect l="0" t="0" r="0" b="0"/>
          <a:pathLst>
            <a:path>
              <a:moveTo>
                <a:pt x="0" y="22148"/>
              </a:moveTo>
              <a:lnTo>
                <a:pt x="1359264" y="22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785029" y="1055939"/>
        <a:ext cx="67963" cy="67963"/>
      </dsp:txXfrm>
    </dsp:sp>
    <dsp:sp modelId="{14DBE1A2-372C-460E-B279-45C0AFC54DAE}">
      <dsp:nvSpPr>
        <dsp:cNvPr id="0" name=""/>
        <dsp:cNvSpPr/>
      </dsp:nvSpPr>
      <dsp:spPr>
        <a:xfrm>
          <a:off x="3150411" y="82312"/>
          <a:ext cx="4510443" cy="828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b="0" i="0" kern="1200" dirty="0" smtClean="0">
              <a:latin typeface="+mn-lt"/>
            </a:rPr>
            <a:t>2.1.1. </a:t>
          </a:r>
          <a:r>
            <a:rPr lang="en-US" sz="2800" b="0" i="0" kern="1200" dirty="0" err="1" smtClean="0">
              <a:latin typeface="+mn-lt"/>
            </a:rPr>
            <a:t>Khái</a:t>
          </a:r>
          <a:r>
            <a:rPr lang="en-US" sz="2800" b="0" i="0" kern="1200" dirty="0" smtClean="0">
              <a:latin typeface="+mn-lt"/>
            </a:rPr>
            <a:t> </a:t>
          </a:r>
          <a:r>
            <a:rPr lang="en-US" sz="2800" b="0" i="0" kern="1200" dirty="0" err="1" smtClean="0">
              <a:latin typeface="+mn-lt"/>
            </a:rPr>
            <a:t>niệm</a:t>
          </a:r>
          <a:endParaRPr lang="en-US" sz="2800" b="1" kern="1200" dirty="0" smtClean="0">
            <a:solidFill>
              <a:schemeClr val="bg1"/>
            </a:solidFill>
          </a:endParaRPr>
        </a:p>
      </dsp:txBody>
      <dsp:txXfrm>
        <a:off x="3174677" y="106578"/>
        <a:ext cx="4461911" cy="779969"/>
      </dsp:txXfrm>
    </dsp:sp>
    <dsp:sp modelId="{FFCED6EF-F857-4D45-8257-A44BFECCFE19}">
      <dsp:nvSpPr>
        <dsp:cNvPr id="0" name=""/>
        <dsp:cNvSpPr/>
      </dsp:nvSpPr>
      <dsp:spPr>
        <a:xfrm rot="20433552">
          <a:off x="2467573" y="1544160"/>
          <a:ext cx="702874" cy="44297"/>
        </a:xfrm>
        <a:custGeom>
          <a:avLst/>
          <a:gdLst/>
          <a:ahLst/>
          <a:cxnLst/>
          <a:rect l="0" t="0" r="0" b="0"/>
          <a:pathLst>
            <a:path>
              <a:moveTo>
                <a:pt x="0" y="22148"/>
              </a:moveTo>
              <a:lnTo>
                <a:pt x="702874" y="22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801439" y="1548737"/>
        <a:ext cx="35143" cy="35143"/>
      </dsp:txXfrm>
    </dsp:sp>
    <dsp:sp modelId="{4F08BE83-E162-4731-90E3-865F87699283}">
      <dsp:nvSpPr>
        <dsp:cNvPr id="0" name=""/>
        <dsp:cNvSpPr/>
      </dsp:nvSpPr>
      <dsp:spPr>
        <a:xfrm>
          <a:off x="3150411" y="1035089"/>
          <a:ext cx="4448769" cy="828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800" b="0" i="0" kern="1200" dirty="0" smtClean="0">
              <a:latin typeface="+mn-lt"/>
            </a:rPr>
            <a:t>2.1.2.</a:t>
          </a:r>
          <a:r>
            <a:rPr lang="en-US" sz="2800" b="0" i="0" kern="1200" dirty="0" err="1" smtClean="0">
              <a:latin typeface="+mn-lt"/>
            </a:rPr>
            <a:t>Mục</a:t>
          </a:r>
          <a:r>
            <a:rPr lang="en-US" sz="2800" b="0" i="0" kern="1200" dirty="0" smtClean="0">
              <a:latin typeface="+mn-lt"/>
            </a:rPr>
            <a:t> </a:t>
          </a:r>
          <a:r>
            <a:rPr lang="en-US" sz="2800" b="0" i="0" kern="1200" dirty="0" err="1" smtClean="0">
              <a:latin typeface="+mn-lt"/>
            </a:rPr>
            <a:t>tiêu</a:t>
          </a:r>
          <a:r>
            <a:rPr lang="en-US" sz="2800" b="0" i="0" kern="1200" dirty="0" smtClean="0">
              <a:latin typeface="+mn-lt"/>
            </a:rPr>
            <a:t> </a:t>
          </a:r>
          <a:r>
            <a:rPr lang="en-US" sz="2800" b="0" i="0" kern="1200" dirty="0" err="1" smtClean="0">
              <a:latin typeface="+mn-lt"/>
            </a:rPr>
            <a:t>tổng</a:t>
          </a:r>
          <a:r>
            <a:rPr lang="en-US" sz="2800" b="0" i="0" kern="1200" dirty="0" smtClean="0">
              <a:latin typeface="+mn-lt"/>
            </a:rPr>
            <a:t> </a:t>
          </a:r>
          <a:r>
            <a:rPr lang="en-US" sz="2800" b="0" i="0" kern="1200" dirty="0" err="1" smtClean="0">
              <a:latin typeface="+mn-lt"/>
            </a:rPr>
            <a:t>quát</a:t>
          </a:r>
          <a:endParaRPr lang="en-US" sz="2800" kern="1200" dirty="0"/>
        </a:p>
      </dsp:txBody>
      <dsp:txXfrm>
        <a:off x="3174677" y="1059355"/>
        <a:ext cx="4400237" cy="779969"/>
      </dsp:txXfrm>
    </dsp:sp>
    <dsp:sp modelId="{E073E386-CB67-4B0B-A47E-0D98D3ECF4A8}">
      <dsp:nvSpPr>
        <dsp:cNvPr id="0" name=""/>
        <dsp:cNvSpPr/>
      </dsp:nvSpPr>
      <dsp:spPr>
        <a:xfrm rot="3310531">
          <a:off x="2238690" y="2137518"/>
          <a:ext cx="1160641" cy="44297"/>
        </a:xfrm>
        <a:custGeom>
          <a:avLst/>
          <a:gdLst/>
          <a:ahLst/>
          <a:cxnLst/>
          <a:rect l="0" t="0" r="0" b="0"/>
          <a:pathLst>
            <a:path>
              <a:moveTo>
                <a:pt x="0" y="22148"/>
              </a:moveTo>
              <a:lnTo>
                <a:pt x="1160641" y="221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789995" y="2130651"/>
        <a:ext cx="58032" cy="58032"/>
      </dsp:txXfrm>
    </dsp:sp>
    <dsp:sp modelId="{A17F6285-5F1D-443D-BC6F-268660DCC5B2}">
      <dsp:nvSpPr>
        <dsp:cNvPr id="0" name=""/>
        <dsp:cNvSpPr/>
      </dsp:nvSpPr>
      <dsp:spPr>
        <a:xfrm>
          <a:off x="3150411" y="1987865"/>
          <a:ext cx="4972514" cy="12963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2.1.3.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Nhiệm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vụ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pháp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tiếp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tục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hoàn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thiện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2800" b="0" i="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chế</a:t>
          </a:r>
          <a:r>
            <a:rPr lang="en-US" sz="2800" b="0" i="0" kern="1200" dirty="0" smtClean="0">
              <a:latin typeface="Arial" panose="020B0604020202020204" pitchFamily="34" charset="0"/>
              <a:cs typeface="Arial" panose="020B0604020202020204" pitchFamily="34" charset="0"/>
            </a:rPr>
            <a:t> KTTTĐHXHCN</a:t>
          </a:r>
          <a:endParaRPr lang="en-US" sz="2800" kern="1200" dirty="0"/>
        </a:p>
      </dsp:txBody>
      <dsp:txXfrm>
        <a:off x="3188381" y="2025835"/>
        <a:ext cx="4896574" cy="12204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5E9B4-596B-4CB8-8C8B-08DD0E327D10}">
      <dsp:nvSpPr>
        <dsp:cNvPr id="0" name=""/>
        <dsp:cNvSpPr/>
      </dsp:nvSpPr>
      <dsp:spPr>
        <a:xfrm>
          <a:off x="0" y="111573"/>
          <a:ext cx="8902700" cy="1630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2.1.1. </a:t>
          </a:r>
          <a:r>
            <a:rPr lang="en-US" sz="4100" kern="1200" dirty="0" err="1" smtClean="0"/>
            <a:t>Khái</a:t>
          </a:r>
          <a:r>
            <a:rPr lang="en-US" sz="4100" kern="1200" dirty="0" smtClean="0"/>
            <a:t> </a:t>
          </a:r>
          <a:r>
            <a:rPr lang="en-US" sz="4100" kern="1200" dirty="0" err="1" smtClean="0"/>
            <a:t>niệm:</a:t>
          </a:r>
          <a:r>
            <a:rPr lang="en-US" sz="4100" i="1" kern="1200" dirty="0" err="1" smtClean="0"/>
            <a:t>Nền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kinh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tế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thị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trường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định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hướng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xã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hội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chủ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nghĩa</a:t>
          </a:r>
          <a:r>
            <a:rPr lang="en-US" sz="4100" i="1" kern="1200" dirty="0" smtClean="0"/>
            <a:t> </a:t>
          </a:r>
          <a:r>
            <a:rPr lang="en-US" sz="4100" i="1" kern="1200" dirty="0" err="1" smtClean="0"/>
            <a:t>Việt</a:t>
          </a:r>
          <a:r>
            <a:rPr lang="en-US" sz="4100" i="1" kern="1200" dirty="0" smtClean="0"/>
            <a:t> Nam</a:t>
          </a:r>
          <a:r>
            <a:rPr lang="en-US" sz="4100" kern="1200" dirty="0" smtClean="0"/>
            <a:t> </a:t>
          </a:r>
          <a:endParaRPr lang="en-US" sz="4100" kern="1200" dirty="0"/>
        </a:p>
      </dsp:txBody>
      <dsp:txXfrm>
        <a:off x="79618" y="191191"/>
        <a:ext cx="8743464" cy="1471744"/>
      </dsp:txXfrm>
    </dsp:sp>
    <dsp:sp modelId="{9838B78C-0073-4688-9ECC-3858FEAB26E2}">
      <dsp:nvSpPr>
        <dsp:cNvPr id="0" name=""/>
        <dsp:cNvSpPr/>
      </dsp:nvSpPr>
      <dsp:spPr>
        <a:xfrm>
          <a:off x="0" y="1742553"/>
          <a:ext cx="8902700" cy="3564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2661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 smtClean="0"/>
            <a:t>Là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nền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kinh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tế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vận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hành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đầy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đủ</a:t>
          </a:r>
          <a:r>
            <a:rPr lang="en-US" sz="3200" kern="1200" dirty="0" smtClean="0"/>
            <a:t>, </a:t>
          </a:r>
          <a:r>
            <a:rPr lang="en-US" sz="3200" kern="1200" dirty="0" err="1" smtClean="0"/>
            <a:t>đồng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bộ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theo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các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quy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luật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kinh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tế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trường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 smtClean="0"/>
            <a:t>Đồng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thời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bảo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đảm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định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hướng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xã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hội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chủ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nghĩa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 smtClean="0"/>
            <a:t>Nền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kinh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tế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thị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trường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đại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và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hội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nhập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quốc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tế</a:t>
          </a:r>
          <a:r>
            <a:rPr lang="en-US" sz="3200" kern="1200" dirty="0" smtClean="0"/>
            <a:t>; 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 smtClean="0"/>
            <a:t>Có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sự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quản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lý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của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Nhà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nước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pháp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quyền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xã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hội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chủ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nghĩa</a:t>
          </a:r>
          <a:r>
            <a:rPr lang="en-US" sz="3200" kern="1200" dirty="0" smtClean="0"/>
            <a:t>, do </a:t>
          </a:r>
          <a:r>
            <a:rPr lang="en-US" sz="3200" kern="1200" dirty="0" err="1" smtClean="0"/>
            <a:t>Đảng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Cộng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sản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Việt</a:t>
          </a:r>
          <a:r>
            <a:rPr lang="en-US" sz="3200" kern="1200" dirty="0" smtClean="0"/>
            <a:t> Nam </a:t>
          </a:r>
          <a:r>
            <a:rPr lang="en-US" sz="3200" kern="1200" dirty="0" err="1" smtClean="0"/>
            <a:t>lãnh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đạo</a:t>
          </a:r>
          <a:endParaRPr lang="en-US" sz="3200" kern="1200" dirty="0"/>
        </a:p>
      </dsp:txBody>
      <dsp:txXfrm>
        <a:off x="0" y="1742553"/>
        <a:ext cx="8902700" cy="35645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5962FD-C480-462A-B47B-88BDA57E9835}">
      <dsp:nvSpPr>
        <dsp:cNvPr id="0" name=""/>
        <dsp:cNvSpPr/>
      </dsp:nvSpPr>
      <dsp:spPr>
        <a:xfrm>
          <a:off x="454324" y="0"/>
          <a:ext cx="4118451" cy="20592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2.1.2. </a:t>
          </a:r>
          <a:r>
            <a:rPr lang="en-US" sz="2800" b="1" kern="1200" dirty="0" err="1" smtClean="0"/>
            <a:t>Mục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tiêu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tổng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quát</a:t>
          </a:r>
          <a:endParaRPr lang="en-US" sz="2800" b="1" kern="1200" dirty="0"/>
        </a:p>
      </dsp:txBody>
      <dsp:txXfrm>
        <a:off x="514637" y="60313"/>
        <a:ext cx="3997825" cy="1938599"/>
      </dsp:txXfrm>
    </dsp:sp>
    <dsp:sp modelId="{C984AF78-34DB-46DB-8E63-8288695319E8}">
      <dsp:nvSpPr>
        <dsp:cNvPr id="0" name=""/>
        <dsp:cNvSpPr/>
      </dsp:nvSpPr>
      <dsp:spPr>
        <a:xfrm>
          <a:off x="866169" y="2059225"/>
          <a:ext cx="411845" cy="19377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7721"/>
              </a:lnTo>
              <a:lnTo>
                <a:pt x="411845" y="19377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C1D04A-777C-4C81-9736-AFB80F60B795}">
      <dsp:nvSpPr>
        <dsp:cNvPr id="0" name=""/>
        <dsp:cNvSpPr/>
      </dsp:nvSpPr>
      <dsp:spPr>
        <a:xfrm>
          <a:off x="1278014" y="2575226"/>
          <a:ext cx="8877206" cy="28434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Tiếp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tục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hoàn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thiện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thể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chế</a:t>
          </a:r>
          <a:r>
            <a:rPr lang="en-US" sz="2800" kern="1200" dirty="0" smtClean="0"/>
            <a:t> </a:t>
          </a:r>
          <a:r>
            <a:rPr lang="en-US" sz="2800" kern="1200" dirty="0" smtClean="0"/>
            <a:t>KTTT ĐHXHCN </a:t>
          </a:r>
          <a:r>
            <a:rPr lang="en-US" sz="2800" kern="1200" dirty="0" err="1" smtClean="0"/>
            <a:t>tạo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tiền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đề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vững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chắc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cho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việc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xây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dựng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thành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công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vận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hành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đồng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bộ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thông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suốt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nền</a:t>
          </a:r>
          <a:r>
            <a:rPr lang="en-US" sz="2800" kern="1200" dirty="0" smtClean="0"/>
            <a:t> </a:t>
          </a:r>
          <a:r>
            <a:rPr lang="en-US" sz="2800" kern="1200" dirty="0" smtClean="0"/>
            <a:t>KTTT ĐHXHCN; </a:t>
          </a:r>
          <a:r>
            <a:rPr lang="en-US" sz="2800" kern="1200" dirty="0" err="1" smtClean="0"/>
            <a:t>góp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phần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huy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động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phân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bổ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sử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dụng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có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hiệu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quả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nhất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mọi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nguồn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lực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để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thúc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đẩy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kinh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tế</a:t>
          </a:r>
          <a:r>
            <a:rPr lang="en-US" sz="2800" kern="1200" dirty="0" smtClean="0"/>
            <a:t> - </a:t>
          </a:r>
          <a:r>
            <a:rPr lang="en-US" sz="2800" kern="1200" dirty="0" err="1" smtClean="0"/>
            <a:t>xã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hội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phát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triển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nhanh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bền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vững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vì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mục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tiêu</a:t>
          </a:r>
          <a:r>
            <a:rPr lang="en-US" sz="2800" kern="1200" dirty="0" smtClean="0"/>
            <a:t> "</a:t>
          </a:r>
          <a:r>
            <a:rPr lang="en-US" sz="2800" kern="1200" dirty="0" err="1" smtClean="0"/>
            <a:t>dân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giàu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nước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mạnh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dân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chủ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công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bằng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văn</a:t>
          </a:r>
          <a:r>
            <a:rPr lang="en-US" sz="2800" kern="1200" dirty="0" smtClean="0"/>
            <a:t> minh"</a:t>
          </a:r>
          <a:endParaRPr lang="en-US" sz="2800" kern="1200" dirty="0"/>
        </a:p>
      </dsp:txBody>
      <dsp:txXfrm>
        <a:off x="1361296" y="2658508"/>
        <a:ext cx="8710642" cy="267687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CC9A4E-AAD5-40A4-8487-352F8137AF60}">
      <dsp:nvSpPr>
        <dsp:cNvPr id="0" name=""/>
        <dsp:cNvSpPr/>
      </dsp:nvSpPr>
      <dsp:spPr>
        <a:xfrm>
          <a:off x="0" y="600065"/>
          <a:ext cx="10040329" cy="5956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i="1" kern="1200" dirty="0" smtClean="0"/>
            <a:t>2.1.3 </a:t>
          </a:r>
          <a:r>
            <a:rPr lang="en-US" sz="2200" b="1" i="1" kern="1200" dirty="0" err="1" smtClean="0"/>
            <a:t>Nhiệm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vụ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và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giải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pháp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tiếp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tục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hoàn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thiện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thể</a:t>
          </a:r>
          <a:r>
            <a:rPr lang="en-US" sz="2200" b="1" i="1" kern="1200" dirty="0" smtClean="0"/>
            <a:t> </a:t>
          </a:r>
          <a:r>
            <a:rPr lang="en-US" sz="2200" b="1" i="1" kern="1200" dirty="0" err="1" smtClean="0"/>
            <a:t>chế</a:t>
          </a:r>
          <a:r>
            <a:rPr lang="en-US" sz="2200" b="1" i="1" kern="1200" dirty="0" smtClean="0"/>
            <a:t> KTTTĐHXHCN</a:t>
          </a:r>
          <a:endParaRPr lang="en-US" sz="2200" kern="1200" dirty="0"/>
        </a:p>
      </dsp:txBody>
      <dsp:txXfrm>
        <a:off x="17446" y="617511"/>
        <a:ext cx="10005437" cy="560762"/>
      </dsp:txXfrm>
    </dsp:sp>
    <dsp:sp modelId="{00ECA37F-478F-4026-B6DD-36F3FFEA3CC3}">
      <dsp:nvSpPr>
        <dsp:cNvPr id="0" name=""/>
        <dsp:cNvSpPr/>
      </dsp:nvSpPr>
      <dsp:spPr>
        <a:xfrm>
          <a:off x="1004032" y="1195719"/>
          <a:ext cx="1004457" cy="5001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0177"/>
              </a:lnTo>
              <a:lnTo>
                <a:pt x="1004457" y="50017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93FDA-72D2-4694-A987-485E3A0CA763}">
      <dsp:nvSpPr>
        <dsp:cNvPr id="0" name=""/>
        <dsp:cNvSpPr/>
      </dsp:nvSpPr>
      <dsp:spPr>
        <a:xfrm>
          <a:off x="2008490" y="1398069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Thống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nhất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nhận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thức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về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nền</a:t>
          </a:r>
          <a:r>
            <a:rPr lang="en-US" sz="2200" b="1" kern="1200" dirty="0" smtClean="0">
              <a:solidFill>
                <a:srgbClr val="FF0000"/>
              </a:solidFill>
            </a:rPr>
            <a:t> KTTT </a:t>
          </a:r>
          <a:r>
            <a:rPr lang="en-US" sz="2200" b="1" kern="1200" dirty="0" err="1" smtClean="0">
              <a:solidFill>
                <a:srgbClr val="FF0000"/>
              </a:solidFill>
            </a:rPr>
            <a:t>định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hướng</a:t>
          </a:r>
          <a:r>
            <a:rPr lang="en-US" sz="2200" b="1" kern="1200" dirty="0" smtClean="0">
              <a:solidFill>
                <a:srgbClr val="FF0000"/>
              </a:solidFill>
            </a:rPr>
            <a:t> XHCN ở </a:t>
          </a:r>
          <a:r>
            <a:rPr lang="en-US" sz="2200" b="1" kern="1200" dirty="0" err="1" smtClean="0">
              <a:solidFill>
                <a:srgbClr val="FF0000"/>
              </a:solidFill>
            </a:rPr>
            <a:t>nước</a:t>
          </a:r>
          <a:r>
            <a:rPr lang="en-US" sz="2200" b="1" kern="1200" dirty="0" smtClean="0">
              <a:solidFill>
                <a:srgbClr val="FF0000"/>
              </a:solidFill>
            </a:rPr>
            <a:t> ta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1415515"/>
        <a:ext cx="8692390" cy="560762"/>
      </dsp:txXfrm>
    </dsp:sp>
    <dsp:sp modelId="{2A6767ED-468C-43D1-A454-1063D8D8993B}">
      <dsp:nvSpPr>
        <dsp:cNvPr id="0" name=""/>
        <dsp:cNvSpPr/>
      </dsp:nvSpPr>
      <dsp:spPr>
        <a:xfrm>
          <a:off x="1004032" y="1195719"/>
          <a:ext cx="1004457" cy="12447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4745"/>
              </a:lnTo>
              <a:lnTo>
                <a:pt x="1004457" y="12447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6681F0-52E2-4D83-B31E-05BF5F5B9355}">
      <dsp:nvSpPr>
        <dsp:cNvPr id="0" name=""/>
        <dsp:cNvSpPr/>
      </dsp:nvSpPr>
      <dsp:spPr>
        <a:xfrm>
          <a:off x="2008490" y="2142637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rgbClr val="FF0000"/>
              </a:solidFill>
            </a:rPr>
            <a:t>Tiếp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tục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hoàn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thiện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thể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chế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về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sở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hữu</a:t>
          </a:r>
          <a:r>
            <a:rPr lang="en-US" sz="2200" b="1" kern="1200" dirty="0" smtClean="0">
              <a:solidFill>
                <a:srgbClr val="FF0000"/>
              </a:solidFill>
            </a:rPr>
            <a:t>, </a:t>
          </a:r>
          <a:r>
            <a:rPr lang="en-US" sz="2200" b="1" kern="1200" dirty="0" err="1" smtClean="0">
              <a:solidFill>
                <a:srgbClr val="FF0000"/>
              </a:solidFill>
            </a:rPr>
            <a:t>phát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triển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các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thành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phần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kinh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tế</a:t>
          </a:r>
          <a:r>
            <a:rPr lang="en-US" sz="2200" b="1" kern="1200" dirty="0" smtClean="0">
              <a:solidFill>
                <a:srgbClr val="FF0000"/>
              </a:solidFill>
            </a:rPr>
            <a:t>, </a:t>
          </a:r>
          <a:r>
            <a:rPr lang="en-US" sz="2200" b="1" kern="1200" dirty="0" err="1" smtClean="0">
              <a:solidFill>
                <a:srgbClr val="FF0000"/>
              </a:solidFill>
            </a:rPr>
            <a:t>các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loại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hình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doanh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nghiệp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2160083"/>
        <a:ext cx="8692390" cy="560762"/>
      </dsp:txXfrm>
    </dsp:sp>
    <dsp:sp modelId="{0E6C7FCB-275D-4F16-8839-4951C77B00A6}">
      <dsp:nvSpPr>
        <dsp:cNvPr id="0" name=""/>
        <dsp:cNvSpPr/>
      </dsp:nvSpPr>
      <dsp:spPr>
        <a:xfrm>
          <a:off x="1004032" y="1195719"/>
          <a:ext cx="1004457" cy="19893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9313"/>
              </a:lnTo>
              <a:lnTo>
                <a:pt x="1004457" y="19893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3314E8-14F7-44C3-8064-926B3F7F4510}">
      <dsp:nvSpPr>
        <dsp:cNvPr id="0" name=""/>
        <dsp:cNvSpPr/>
      </dsp:nvSpPr>
      <dsp:spPr>
        <a:xfrm>
          <a:off x="2008490" y="2887205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rgbClr val="FF0000"/>
              </a:solidFill>
            </a:rPr>
            <a:t>Hoàn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thiện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thể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chế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phát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triển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đồng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bộ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các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yếu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tố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thị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trường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và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các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loại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thị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trường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2904651"/>
        <a:ext cx="8692390" cy="560762"/>
      </dsp:txXfrm>
    </dsp:sp>
    <dsp:sp modelId="{678546FB-CEB1-4913-BF2D-FCFD4E5C9444}">
      <dsp:nvSpPr>
        <dsp:cNvPr id="0" name=""/>
        <dsp:cNvSpPr/>
      </dsp:nvSpPr>
      <dsp:spPr>
        <a:xfrm>
          <a:off x="1004032" y="1195719"/>
          <a:ext cx="1004457" cy="27338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3881"/>
              </a:lnTo>
              <a:lnTo>
                <a:pt x="1004457" y="273388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E10008-0A24-41AA-9703-3B7609BA1FBE}">
      <dsp:nvSpPr>
        <dsp:cNvPr id="0" name=""/>
        <dsp:cNvSpPr/>
      </dsp:nvSpPr>
      <dsp:spPr>
        <a:xfrm>
          <a:off x="2008490" y="3631773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rgbClr val="FF0000"/>
              </a:solidFill>
            </a:rPr>
            <a:t>Hoàn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thiện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thể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chế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gắn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kết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tăng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trưởng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kinh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với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bảo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đảm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phát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triển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bền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vững</a:t>
          </a:r>
          <a:r>
            <a:rPr lang="en-US" sz="2200" b="1" kern="1200" dirty="0" smtClean="0">
              <a:solidFill>
                <a:srgbClr val="FF0000"/>
              </a:solidFill>
            </a:rPr>
            <a:t>, </a:t>
          </a:r>
          <a:r>
            <a:rPr lang="en-US" sz="2200" b="1" kern="1200" dirty="0" err="1" smtClean="0">
              <a:solidFill>
                <a:srgbClr val="FF0000"/>
              </a:solidFill>
            </a:rPr>
            <a:t>tiến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bộ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và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công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bằng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xã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hội</a:t>
          </a:r>
          <a:r>
            <a:rPr lang="en-US" sz="2200" b="1" kern="1200" dirty="0" smtClean="0">
              <a:solidFill>
                <a:srgbClr val="FF0000"/>
              </a:solidFill>
            </a:rPr>
            <a:t>, </a:t>
          </a:r>
          <a:r>
            <a:rPr lang="en-US" sz="2200" b="1" kern="1200" dirty="0" err="1" smtClean="0">
              <a:solidFill>
                <a:srgbClr val="FF0000"/>
              </a:solidFill>
            </a:rPr>
            <a:t>quốc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phòng</a:t>
          </a:r>
          <a:r>
            <a:rPr lang="en-US" sz="2200" b="1" kern="1200" dirty="0" smtClean="0">
              <a:solidFill>
                <a:srgbClr val="FF0000"/>
              </a:solidFill>
            </a:rPr>
            <a:t>, an </a:t>
          </a:r>
          <a:r>
            <a:rPr lang="en-US" sz="2200" b="1" kern="1200" dirty="0" err="1" smtClean="0">
              <a:solidFill>
                <a:srgbClr val="FF0000"/>
              </a:solidFill>
            </a:rPr>
            <a:t>ninh</a:t>
          </a:r>
          <a:r>
            <a:rPr lang="en-US" sz="2200" b="1" kern="1200" dirty="0" smtClean="0">
              <a:solidFill>
                <a:srgbClr val="FF0000"/>
              </a:solidFill>
            </a:rPr>
            <a:t>,…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3649219"/>
        <a:ext cx="8692390" cy="560762"/>
      </dsp:txXfrm>
    </dsp:sp>
    <dsp:sp modelId="{D859F9FB-2E30-4FFA-B790-279FD0CC4FDE}">
      <dsp:nvSpPr>
        <dsp:cNvPr id="0" name=""/>
        <dsp:cNvSpPr/>
      </dsp:nvSpPr>
      <dsp:spPr>
        <a:xfrm>
          <a:off x="1004032" y="1195719"/>
          <a:ext cx="1004457" cy="34784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78449"/>
              </a:lnTo>
              <a:lnTo>
                <a:pt x="1004457" y="34784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5FF3A7-810E-4861-A143-AD32AA392159}">
      <dsp:nvSpPr>
        <dsp:cNvPr id="0" name=""/>
        <dsp:cNvSpPr/>
      </dsp:nvSpPr>
      <dsp:spPr>
        <a:xfrm>
          <a:off x="2008490" y="4376342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smtClean="0">
              <a:solidFill>
                <a:srgbClr val="FF0000"/>
              </a:solidFill>
            </a:rPr>
            <a:t>Hoàn thiện thể chế đẩy mạnh, nâng cao hiệu quả hội nhập kinh tế quốc tế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4393788"/>
        <a:ext cx="8692390" cy="560762"/>
      </dsp:txXfrm>
    </dsp:sp>
    <dsp:sp modelId="{AE8E417A-4282-468B-A752-1E2FA40070E8}">
      <dsp:nvSpPr>
        <dsp:cNvPr id="0" name=""/>
        <dsp:cNvSpPr/>
      </dsp:nvSpPr>
      <dsp:spPr>
        <a:xfrm>
          <a:off x="1004032" y="1195719"/>
          <a:ext cx="1004457" cy="42230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23017"/>
              </a:lnTo>
              <a:lnTo>
                <a:pt x="1004457" y="422301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E3115D-0F2E-4FE9-A8DA-4613D411ACE3}">
      <dsp:nvSpPr>
        <dsp:cNvPr id="0" name=""/>
        <dsp:cNvSpPr/>
      </dsp:nvSpPr>
      <dsp:spPr>
        <a:xfrm>
          <a:off x="2008490" y="5120910"/>
          <a:ext cx="8727282" cy="5956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b="1" kern="1200" dirty="0" err="1" smtClean="0">
              <a:solidFill>
                <a:srgbClr val="FF0000"/>
              </a:solidFill>
            </a:rPr>
            <a:t>Nâng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cao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năng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lực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lãnh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đạo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của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Đảng</a:t>
          </a:r>
          <a:r>
            <a:rPr lang="en-US" sz="2200" b="1" kern="1200" dirty="0" smtClean="0">
              <a:solidFill>
                <a:srgbClr val="FF0000"/>
              </a:solidFill>
            </a:rPr>
            <a:t>, </a:t>
          </a:r>
          <a:r>
            <a:rPr lang="en-US" sz="2200" b="1" kern="1200" dirty="0" err="1" smtClean="0">
              <a:solidFill>
                <a:srgbClr val="FF0000"/>
              </a:solidFill>
            </a:rPr>
            <a:t>vai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trò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xây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dựng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và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thực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hiện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thể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chế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kinh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tế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của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Nhà</a:t>
          </a:r>
          <a:r>
            <a:rPr lang="en-US" sz="2200" b="1" kern="1200" dirty="0" smtClean="0">
              <a:solidFill>
                <a:srgbClr val="FF0000"/>
              </a:solidFill>
            </a:rPr>
            <a:t> </a:t>
          </a:r>
          <a:r>
            <a:rPr lang="en-US" sz="2200" b="1" kern="1200" dirty="0" err="1" smtClean="0">
              <a:solidFill>
                <a:srgbClr val="FF0000"/>
              </a:solidFill>
            </a:rPr>
            <a:t>nước</a:t>
          </a:r>
          <a:endParaRPr lang="en-US" sz="2200" kern="1200" dirty="0">
            <a:solidFill>
              <a:srgbClr val="FF0000"/>
            </a:solidFill>
          </a:endParaRPr>
        </a:p>
      </dsp:txBody>
      <dsp:txXfrm>
        <a:off x="2025936" y="5138356"/>
        <a:ext cx="8692390" cy="56076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F433F8-65C1-49A7-B603-941DDC78579F}">
      <dsp:nvSpPr>
        <dsp:cNvPr id="0" name=""/>
        <dsp:cNvSpPr/>
      </dsp:nvSpPr>
      <dsp:spPr>
        <a:xfrm>
          <a:off x="7449" y="1444851"/>
          <a:ext cx="2230666" cy="2528963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FF0000"/>
              </a:solidFill>
            </a:rPr>
            <a:t>Thống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nhất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nhận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thức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về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nền</a:t>
          </a:r>
          <a:r>
            <a:rPr lang="en-US" sz="2400" b="1" kern="1200" dirty="0" smtClean="0">
              <a:solidFill>
                <a:srgbClr val="FF0000"/>
              </a:solidFill>
            </a:rPr>
            <a:t> KTTT </a:t>
          </a:r>
          <a:r>
            <a:rPr lang="en-US" sz="2400" b="1" kern="1200" dirty="0" err="1" smtClean="0">
              <a:solidFill>
                <a:srgbClr val="FF0000"/>
              </a:solidFill>
            </a:rPr>
            <a:t>định</a:t>
          </a:r>
          <a:r>
            <a:rPr lang="en-US" sz="2400" b="1" kern="1200" dirty="0" smtClean="0">
              <a:solidFill>
                <a:srgbClr val="FF0000"/>
              </a:solidFill>
            </a:rPr>
            <a:t> </a:t>
          </a:r>
          <a:r>
            <a:rPr lang="en-US" sz="2400" b="1" kern="1200" dirty="0" err="1" smtClean="0">
              <a:solidFill>
                <a:srgbClr val="FF0000"/>
              </a:solidFill>
            </a:rPr>
            <a:t>hướng</a:t>
          </a:r>
          <a:r>
            <a:rPr lang="en-US" sz="2400" b="1" kern="1200" dirty="0" smtClean="0">
              <a:solidFill>
                <a:srgbClr val="FF0000"/>
              </a:solidFill>
            </a:rPr>
            <a:t> XHCN ở </a:t>
          </a:r>
          <a:r>
            <a:rPr lang="en-US" sz="2400" b="1" kern="1200" dirty="0" err="1" smtClean="0">
              <a:solidFill>
                <a:srgbClr val="FF0000"/>
              </a:solidFill>
            </a:rPr>
            <a:t>nước</a:t>
          </a:r>
          <a:r>
            <a:rPr lang="en-US" sz="2400" b="1" kern="1200" dirty="0" smtClean="0">
              <a:solidFill>
                <a:srgbClr val="FF0000"/>
              </a:solidFill>
            </a:rPr>
            <a:t> ta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72783" y="1510185"/>
        <a:ext cx="2099998" cy="2398295"/>
      </dsp:txXfrm>
    </dsp:sp>
    <dsp:sp modelId="{0F64371E-8B43-4EE3-8F0E-3945752A8CAB}">
      <dsp:nvSpPr>
        <dsp:cNvPr id="0" name=""/>
        <dsp:cNvSpPr/>
      </dsp:nvSpPr>
      <dsp:spPr>
        <a:xfrm rot="17692822">
          <a:off x="1870540" y="2122597"/>
          <a:ext cx="1269086" cy="22170"/>
        </a:xfrm>
        <a:custGeom>
          <a:avLst/>
          <a:gdLst/>
          <a:ahLst/>
          <a:cxnLst/>
          <a:rect l="0" t="0" r="0" b="0"/>
          <a:pathLst>
            <a:path>
              <a:moveTo>
                <a:pt x="0" y="11085"/>
              </a:moveTo>
              <a:lnTo>
                <a:pt x="1269086" y="110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73356" y="2101956"/>
        <a:ext cx="63454" cy="63454"/>
      </dsp:txXfrm>
    </dsp:sp>
    <dsp:sp modelId="{66668120-8C76-4A54-9DA2-7CCBCCCA3656}">
      <dsp:nvSpPr>
        <dsp:cNvPr id="0" name=""/>
        <dsp:cNvSpPr/>
      </dsp:nvSpPr>
      <dsp:spPr>
        <a:xfrm>
          <a:off x="2772052" y="1002031"/>
          <a:ext cx="8346654" cy="11120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Định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hướng</a:t>
          </a:r>
          <a:r>
            <a:rPr lang="en-US" sz="2400" kern="1200" dirty="0" smtClean="0"/>
            <a:t> XHCN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nền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được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quán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xác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lập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tăng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cường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qua </a:t>
          </a:r>
          <a:r>
            <a:rPr lang="en-US" sz="2400" kern="1200" dirty="0" err="1" smtClean="0"/>
            <a:t>sự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lãnh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đạo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Đảng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sự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lý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nước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lấy</a:t>
          </a:r>
          <a:r>
            <a:rPr lang="en-US" sz="2400" kern="1200" dirty="0" smtClean="0"/>
            <a:t> con </a:t>
          </a:r>
          <a:r>
            <a:rPr lang="en-US" sz="2400" kern="1200" dirty="0" err="1" smtClean="0"/>
            <a:t>người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trung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tâm</a:t>
          </a:r>
          <a:endParaRPr lang="en-US" sz="2400" kern="1200" dirty="0"/>
        </a:p>
      </dsp:txBody>
      <dsp:txXfrm>
        <a:off x="2804621" y="1034600"/>
        <a:ext cx="8281516" cy="1046864"/>
      </dsp:txXfrm>
    </dsp:sp>
    <dsp:sp modelId="{0F79C4AF-6231-4AFE-9287-E5E26090A323}">
      <dsp:nvSpPr>
        <dsp:cNvPr id="0" name=""/>
        <dsp:cNvSpPr/>
      </dsp:nvSpPr>
      <dsp:spPr>
        <a:xfrm rot="20590402">
          <a:off x="2226174" y="2617510"/>
          <a:ext cx="557819" cy="22170"/>
        </a:xfrm>
        <a:custGeom>
          <a:avLst/>
          <a:gdLst/>
          <a:ahLst/>
          <a:cxnLst/>
          <a:rect l="0" t="0" r="0" b="0"/>
          <a:pathLst>
            <a:path>
              <a:moveTo>
                <a:pt x="0" y="11085"/>
              </a:moveTo>
              <a:lnTo>
                <a:pt x="557819" y="110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91138" y="2614650"/>
        <a:ext cx="27890" cy="27890"/>
      </dsp:txXfrm>
    </dsp:sp>
    <dsp:sp modelId="{39908073-C8DA-4B99-A12E-976F77DD6834}">
      <dsp:nvSpPr>
        <dsp:cNvPr id="0" name=""/>
        <dsp:cNvSpPr/>
      </dsp:nvSpPr>
      <dsp:spPr>
        <a:xfrm>
          <a:off x="2772052" y="2214147"/>
          <a:ext cx="8242990" cy="6674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Nền</a:t>
          </a:r>
          <a:r>
            <a:rPr lang="en-US" sz="2400" kern="1200" dirty="0" smtClean="0"/>
            <a:t> KTTTĐHXHCN VN </a:t>
          </a:r>
          <a:r>
            <a:rPr lang="en-US" sz="2400" kern="1200" dirty="0" err="1" smtClean="0"/>
            <a:t>có</a:t>
          </a:r>
          <a:r>
            <a:rPr lang="en-US" sz="2400" kern="1200" dirty="0" smtClean="0"/>
            <a:t> QHSX  </a:t>
          </a:r>
          <a:r>
            <a:rPr lang="en-US" sz="2400" kern="1200" dirty="0" err="1" smtClean="0"/>
            <a:t>tiến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phù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hợp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với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trình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triển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LLSX</a:t>
          </a:r>
          <a:endParaRPr lang="en-US" sz="2400" kern="1200" dirty="0"/>
        </a:p>
      </dsp:txBody>
      <dsp:txXfrm>
        <a:off x="2791600" y="2233695"/>
        <a:ext cx="8203894" cy="628324"/>
      </dsp:txXfrm>
    </dsp:sp>
    <dsp:sp modelId="{3BDA345E-9553-403F-B04B-847286AA8875}">
      <dsp:nvSpPr>
        <dsp:cNvPr id="0" name=""/>
        <dsp:cNvSpPr/>
      </dsp:nvSpPr>
      <dsp:spPr>
        <a:xfrm rot="2917199">
          <a:off x="2101229" y="3001277"/>
          <a:ext cx="807709" cy="22170"/>
        </a:xfrm>
        <a:custGeom>
          <a:avLst/>
          <a:gdLst/>
          <a:ahLst/>
          <a:cxnLst/>
          <a:rect l="0" t="0" r="0" b="0"/>
          <a:pathLst>
            <a:path>
              <a:moveTo>
                <a:pt x="0" y="11085"/>
              </a:moveTo>
              <a:lnTo>
                <a:pt x="807709" y="110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84891" y="2992169"/>
        <a:ext cx="40385" cy="40385"/>
      </dsp:txXfrm>
    </dsp:sp>
    <dsp:sp modelId="{DDD63992-C5A1-4A1A-8849-46F8439A2DBB}">
      <dsp:nvSpPr>
        <dsp:cNvPr id="0" name=""/>
        <dsp:cNvSpPr/>
      </dsp:nvSpPr>
      <dsp:spPr>
        <a:xfrm>
          <a:off x="2772052" y="2981681"/>
          <a:ext cx="8318088" cy="6674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 </a:t>
          </a:r>
          <a:r>
            <a:rPr lang="en-US" sz="2400" kern="1200" dirty="0" err="1" smtClean="0"/>
            <a:t>Nhà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nước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đóng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trò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định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hướng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xây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dựng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hoàn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thể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endParaRPr lang="en-US" sz="2400" kern="1200" dirty="0"/>
        </a:p>
      </dsp:txBody>
      <dsp:txXfrm>
        <a:off x="2791600" y="3001229"/>
        <a:ext cx="8278992" cy="628324"/>
      </dsp:txXfrm>
    </dsp:sp>
    <dsp:sp modelId="{7D36ADEE-95DF-4A9F-AF32-7D5DD5B290CC}">
      <dsp:nvSpPr>
        <dsp:cNvPr id="0" name=""/>
        <dsp:cNvSpPr/>
      </dsp:nvSpPr>
      <dsp:spPr>
        <a:xfrm rot="4125487">
          <a:off x="1768225" y="3385043"/>
          <a:ext cx="1473716" cy="22170"/>
        </a:xfrm>
        <a:custGeom>
          <a:avLst/>
          <a:gdLst/>
          <a:ahLst/>
          <a:cxnLst/>
          <a:rect l="0" t="0" r="0" b="0"/>
          <a:pathLst>
            <a:path>
              <a:moveTo>
                <a:pt x="0" y="11085"/>
              </a:moveTo>
              <a:lnTo>
                <a:pt x="1473716" y="1108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468241" y="3359286"/>
        <a:ext cx="73685" cy="73685"/>
      </dsp:txXfrm>
    </dsp:sp>
    <dsp:sp modelId="{4D4B9119-F3F2-41D1-ACD2-C2BF3814FF6E}">
      <dsp:nvSpPr>
        <dsp:cNvPr id="0" name=""/>
        <dsp:cNvSpPr/>
      </dsp:nvSpPr>
      <dsp:spPr>
        <a:xfrm>
          <a:off x="2772052" y="3749214"/>
          <a:ext cx="8390931" cy="6674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Thị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trường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đóng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trò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chủ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yếu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trong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huy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phân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bổ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có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hiệu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nguồn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lực</a:t>
          </a:r>
          <a:endParaRPr lang="en-US" sz="2400" kern="1200" dirty="0"/>
        </a:p>
      </dsp:txBody>
      <dsp:txXfrm>
        <a:off x="2791600" y="3768762"/>
        <a:ext cx="8351835" cy="62832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D825DF-179A-49F5-A965-E772E3FB5085}">
      <dsp:nvSpPr>
        <dsp:cNvPr id="0" name=""/>
        <dsp:cNvSpPr/>
      </dsp:nvSpPr>
      <dsp:spPr>
        <a:xfrm>
          <a:off x="45956" y="661"/>
          <a:ext cx="8036087" cy="1547812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rgbClr val="FF0000"/>
              </a:solidFill>
            </a:rPr>
            <a:t>Tiếp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tục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hoàn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thiện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thể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chế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về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sở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hữu</a:t>
          </a:r>
          <a:r>
            <a:rPr lang="en-US" sz="3200" kern="1200" dirty="0" smtClean="0">
              <a:solidFill>
                <a:srgbClr val="FF0000"/>
              </a:solidFill>
            </a:rPr>
            <a:t>, </a:t>
          </a:r>
          <a:r>
            <a:rPr lang="en-US" sz="3200" kern="1200" dirty="0" err="1" smtClean="0">
              <a:solidFill>
                <a:srgbClr val="FF0000"/>
              </a:solidFill>
            </a:rPr>
            <a:t>phát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triển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các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thành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phần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kinh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tế</a:t>
          </a:r>
          <a:r>
            <a:rPr lang="en-US" sz="3200" kern="1200" dirty="0" smtClean="0">
              <a:solidFill>
                <a:srgbClr val="FF0000"/>
              </a:solidFill>
            </a:rPr>
            <a:t>, </a:t>
          </a:r>
          <a:r>
            <a:rPr lang="en-US" sz="3200" kern="1200" dirty="0" err="1" smtClean="0">
              <a:solidFill>
                <a:srgbClr val="FF0000"/>
              </a:solidFill>
            </a:rPr>
            <a:t>các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loại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hình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doanh</a:t>
          </a:r>
          <a:r>
            <a:rPr lang="en-US" sz="3200" kern="1200" dirty="0" smtClean="0">
              <a:solidFill>
                <a:srgbClr val="FF0000"/>
              </a:solidFill>
            </a:rPr>
            <a:t> </a:t>
          </a:r>
          <a:r>
            <a:rPr lang="en-US" sz="3200" kern="1200" dirty="0" err="1" smtClean="0">
              <a:solidFill>
                <a:srgbClr val="FF0000"/>
              </a:solidFill>
            </a:rPr>
            <a:t>nghiệp</a:t>
          </a:r>
          <a:endParaRPr lang="en-US" sz="3200" kern="1200" dirty="0">
            <a:solidFill>
              <a:srgbClr val="FF0000"/>
            </a:solidFill>
          </a:endParaRPr>
        </a:p>
      </dsp:txBody>
      <dsp:txXfrm>
        <a:off x="91290" y="45995"/>
        <a:ext cx="7945419" cy="1457144"/>
      </dsp:txXfrm>
    </dsp:sp>
    <dsp:sp modelId="{B511B22A-31A2-4C22-98D6-EC55F2E33A99}">
      <dsp:nvSpPr>
        <dsp:cNvPr id="0" name=""/>
        <dsp:cNvSpPr/>
      </dsp:nvSpPr>
      <dsp:spPr>
        <a:xfrm>
          <a:off x="849564" y="1548474"/>
          <a:ext cx="803608" cy="11608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0859"/>
              </a:lnTo>
              <a:lnTo>
                <a:pt x="803608" y="11608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C005B3-2EAE-400A-AD02-68ACB07D4911}">
      <dsp:nvSpPr>
        <dsp:cNvPr id="0" name=""/>
        <dsp:cNvSpPr/>
      </dsp:nvSpPr>
      <dsp:spPr>
        <a:xfrm>
          <a:off x="1653173" y="1935427"/>
          <a:ext cx="6428870" cy="15478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Hoàn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thiện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thể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chế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về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sở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hữu</a:t>
          </a:r>
          <a:endParaRPr lang="en-US" sz="3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1698507" y="1980761"/>
        <a:ext cx="6338202" cy="1457144"/>
      </dsp:txXfrm>
    </dsp:sp>
    <dsp:sp modelId="{1CDEEDD7-CD8D-44FB-84DE-4FFD9BB5E91C}">
      <dsp:nvSpPr>
        <dsp:cNvPr id="0" name=""/>
        <dsp:cNvSpPr/>
      </dsp:nvSpPr>
      <dsp:spPr>
        <a:xfrm>
          <a:off x="849564" y="1548474"/>
          <a:ext cx="803608" cy="3095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5624"/>
              </a:lnTo>
              <a:lnTo>
                <a:pt x="803608" y="30956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C8D870-E798-4B73-B8B2-4CEB87E9AB0D}">
      <dsp:nvSpPr>
        <dsp:cNvPr id="0" name=""/>
        <dsp:cNvSpPr/>
      </dsp:nvSpPr>
      <dsp:spPr>
        <a:xfrm>
          <a:off x="1653173" y="3870192"/>
          <a:ext cx="6428870" cy="15478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Hoàn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thiện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thể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chế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phát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triển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các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thành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phần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kinh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tế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,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các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loại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hình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doanh</a:t>
          </a:r>
          <a:r>
            <a:rPr lang="en-US" sz="3200" b="1" i="1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</a:t>
          </a:r>
          <a:r>
            <a:rPr lang="en-US" sz="3200" b="1" i="1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nghiệp</a:t>
          </a:r>
          <a:endParaRPr lang="en-US" sz="32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1698507" y="3915526"/>
        <a:ext cx="6338202" cy="145714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FBA60F-F6CC-4FA7-B187-840373277B4C}">
      <dsp:nvSpPr>
        <dsp:cNvPr id="0" name=""/>
        <dsp:cNvSpPr/>
      </dsp:nvSpPr>
      <dsp:spPr>
        <a:xfrm>
          <a:off x="6009" y="16006"/>
          <a:ext cx="8086393" cy="6337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Hoàn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thiện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thể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chế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về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sở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hữu</a:t>
          </a:r>
          <a:endParaRPr lang="en-US" sz="2800" b="1" kern="1200" dirty="0"/>
        </a:p>
      </dsp:txBody>
      <dsp:txXfrm>
        <a:off x="24570" y="34567"/>
        <a:ext cx="8049271" cy="596601"/>
      </dsp:txXfrm>
    </dsp:sp>
    <dsp:sp modelId="{7AD30038-0DB7-44F7-86DA-42247C4FD318}">
      <dsp:nvSpPr>
        <dsp:cNvPr id="0" name=""/>
        <dsp:cNvSpPr/>
      </dsp:nvSpPr>
      <dsp:spPr>
        <a:xfrm>
          <a:off x="814648" y="649730"/>
          <a:ext cx="808639" cy="475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5292"/>
              </a:lnTo>
              <a:lnTo>
                <a:pt x="808639" y="4752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6C2F85-F0DA-41ED-B6A7-FEC341961793}">
      <dsp:nvSpPr>
        <dsp:cNvPr id="0" name=""/>
        <dsp:cNvSpPr/>
      </dsp:nvSpPr>
      <dsp:spPr>
        <a:xfrm>
          <a:off x="1623287" y="808161"/>
          <a:ext cx="9868967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Thể chế hoá đầy đủ quyền sở hữu tài sản của Nhà nước, tổ chức và cá nhân đã được quy định trong Hiến pháp năm 2013</a:t>
          </a:r>
          <a:endParaRPr lang="en-US" sz="2400" kern="1200" dirty="0"/>
        </a:p>
      </dsp:txBody>
      <dsp:txXfrm>
        <a:off x="1641848" y="826722"/>
        <a:ext cx="9831845" cy="596601"/>
      </dsp:txXfrm>
    </dsp:sp>
    <dsp:sp modelId="{31D7B8E9-013E-41B6-AD86-A0DAEFC549AC}">
      <dsp:nvSpPr>
        <dsp:cNvPr id="0" name=""/>
        <dsp:cNvSpPr/>
      </dsp:nvSpPr>
      <dsp:spPr>
        <a:xfrm>
          <a:off x="814648" y="649730"/>
          <a:ext cx="808639" cy="12674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67447"/>
              </a:lnTo>
              <a:lnTo>
                <a:pt x="808639" y="126744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DCA689-8649-4480-8382-F57A4C692979}">
      <dsp:nvSpPr>
        <dsp:cNvPr id="0" name=""/>
        <dsp:cNvSpPr/>
      </dsp:nvSpPr>
      <dsp:spPr>
        <a:xfrm>
          <a:off x="1623287" y="1600316"/>
          <a:ext cx="9675584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 Bảo đảm công khai, minh bạch về nghĩa vụ và trách nhiệm trong thủ tục hành chính nhà nước và dịch vụ công </a:t>
          </a:r>
          <a:endParaRPr lang="en-US" sz="2400" kern="1200" dirty="0"/>
        </a:p>
      </dsp:txBody>
      <dsp:txXfrm>
        <a:off x="1641848" y="1618877"/>
        <a:ext cx="9638462" cy="596601"/>
      </dsp:txXfrm>
    </dsp:sp>
    <dsp:sp modelId="{8DA4A8A0-CE12-475A-BF3F-74740631DE2F}">
      <dsp:nvSpPr>
        <dsp:cNvPr id="0" name=""/>
        <dsp:cNvSpPr/>
      </dsp:nvSpPr>
      <dsp:spPr>
        <a:xfrm>
          <a:off x="814648" y="649730"/>
          <a:ext cx="808639" cy="205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59602"/>
              </a:lnTo>
              <a:lnTo>
                <a:pt x="808639" y="20596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7DCA0D-E98B-45C5-B6C1-E9CFD1862B9A}">
      <dsp:nvSpPr>
        <dsp:cNvPr id="0" name=""/>
        <dsp:cNvSpPr/>
      </dsp:nvSpPr>
      <dsp:spPr>
        <a:xfrm>
          <a:off x="1623287" y="2392471"/>
          <a:ext cx="9749756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Hoàn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luật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về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đai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tài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nguyên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công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khai</a:t>
          </a:r>
          <a:r>
            <a:rPr lang="en-US" sz="2400" kern="1200" dirty="0" smtClean="0"/>
            <a:t>, minh </a:t>
          </a:r>
          <a:r>
            <a:rPr lang="en-US" sz="2400" kern="1200" dirty="0" err="1" smtClean="0"/>
            <a:t>bạch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việc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lý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sử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dụng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công</a:t>
          </a:r>
          <a:r>
            <a:rPr lang="en-US" sz="2400" kern="1200" dirty="0" smtClean="0"/>
            <a:t>.</a:t>
          </a:r>
          <a:endParaRPr lang="en-US" sz="2400" kern="1200" dirty="0"/>
        </a:p>
      </dsp:txBody>
      <dsp:txXfrm>
        <a:off x="1641848" y="2411032"/>
        <a:ext cx="9712634" cy="596601"/>
      </dsp:txXfrm>
    </dsp:sp>
    <dsp:sp modelId="{19F4FBFD-DCCB-4D69-B6AE-FBB172087047}">
      <dsp:nvSpPr>
        <dsp:cNvPr id="0" name=""/>
        <dsp:cNvSpPr/>
      </dsp:nvSpPr>
      <dsp:spPr>
        <a:xfrm>
          <a:off x="814648" y="649730"/>
          <a:ext cx="808639" cy="2851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51757"/>
              </a:lnTo>
              <a:lnTo>
                <a:pt x="808639" y="285175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A3603B-3AFD-4FF2-99BB-04219C7E2CCD}">
      <dsp:nvSpPr>
        <dsp:cNvPr id="0" name=""/>
        <dsp:cNvSpPr/>
      </dsp:nvSpPr>
      <dsp:spPr>
        <a:xfrm>
          <a:off x="1623287" y="3184626"/>
          <a:ext cx="9783713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Hoàn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luật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về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lý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khai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sử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dụng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tiết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kiệm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hiệu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tài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nguyên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thiên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nhiên</a:t>
          </a:r>
          <a:r>
            <a:rPr lang="en-US" sz="2400" kern="1200" dirty="0" smtClean="0"/>
            <a:t>.</a:t>
          </a:r>
          <a:endParaRPr lang="en-US" sz="2400" kern="1200" dirty="0"/>
        </a:p>
      </dsp:txBody>
      <dsp:txXfrm>
        <a:off x="1641848" y="3203187"/>
        <a:ext cx="9746591" cy="596601"/>
      </dsp:txXfrm>
    </dsp:sp>
    <dsp:sp modelId="{10CE2F62-3967-4E10-880F-21866006565D}">
      <dsp:nvSpPr>
        <dsp:cNvPr id="0" name=""/>
        <dsp:cNvSpPr/>
      </dsp:nvSpPr>
      <dsp:spPr>
        <a:xfrm>
          <a:off x="814648" y="649730"/>
          <a:ext cx="808639" cy="36439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43912"/>
              </a:lnTo>
              <a:lnTo>
                <a:pt x="808639" y="364391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40556A-189B-4FE2-B219-9586DDB928FD}">
      <dsp:nvSpPr>
        <dsp:cNvPr id="0" name=""/>
        <dsp:cNvSpPr/>
      </dsp:nvSpPr>
      <dsp:spPr>
        <a:xfrm>
          <a:off x="1623287" y="3976781"/>
          <a:ext cx="9505067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Hoàn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thể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về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sở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hữu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trí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tuệ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theo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hướng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khuyến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khích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sáng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tạo</a:t>
          </a:r>
          <a:endParaRPr lang="en-US" sz="2400" kern="1200" dirty="0"/>
        </a:p>
      </dsp:txBody>
      <dsp:txXfrm>
        <a:off x="1641848" y="3995342"/>
        <a:ext cx="9467945" cy="596601"/>
      </dsp:txXfrm>
    </dsp:sp>
    <dsp:sp modelId="{F78D2DE5-21C3-4C01-8583-BED62613CF10}">
      <dsp:nvSpPr>
        <dsp:cNvPr id="0" name=""/>
        <dsp:cNvSpPr/>
      </dsp:nvSpPr>
      <dsp:spPr>
        <a:xfrm>
          <a:off x="814648" y="649730"/>
          <a:ext cx="808639" cy="44360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36067"/>
              </a:lnTo>
              <a:lnTo>
                <a:pt x="808639" y="443606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2D1A30-35F8-43CF-9FE8-1982B8A5A207}">
      <dsp:nvSpPr>
        <dsp:cNvPr id="0" name=""/>
        <dsp:cNvSpPr/>
      </dsp:nvSpPr>
      <dsp:spPr>
        <a:xfrm>
          <a:off x="1623287" y="4768936"/>
          <a:ext cx="9772651" cy="6337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Hoàn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luật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về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hợp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đồng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giải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quyết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tranh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chấp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dân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sự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theo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hướng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thống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nhất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đồng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bộ</a:t>
          </a:r>
          <a:r>
            <a:rPr lang="en-US" sz="2400" kern="1200" dirty="0" smtClean="0"/>
            <a:t>. </a:t>
          </a:r>
          <a:endParaRPr lang="en-US" sz="2400" kern="1200" dirty="0"/>
        </a:p>
      </dsp:txBody>
      <dsp:txXfrm>
        <a:off x="1641848" y="4787497"/>
        <a:ext cx="9735529" cy="59660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99588F-5EAC-4B77-8ABF-C2D0F120777E}">
      <dsp:nvSpPr>
        <dsp:cNvPr id="0" name=""/>
        <dsp:cNvSpPr/>
      </dsp:nvSpPr>
      <dsp:spPr>
        <a:xfrm>
          <a:off x="20523" y="0"/>
          <a:ext cx="11164553" cy="7441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Hoàn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thiện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thể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chế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phát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triển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các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thành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phần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kinh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tế</a:t>
          </a:r>
          <a:r>
            <a:rPr lang="en-US" sz="2800" b="1" kern="1200" dirty="0" smtClean="0"/>
            <a:t>, </a:t>
          </a:r>
          <a:r>
            <a:rPr lang="en-US" sz="2800" b="1" kern="1200" dirty="0" err="1" smtClean="0"/>
            <a:t>các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loại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hình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doanh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nghiệp</a:t>
          </a:r>
          <a:endParaRPr lang="en-US" sz="2800" b="1" kern="1200" dirty="0"/>
        </a:p>
      </dsp:txBody>
      <dsp:txXfrm>
        <a:off x="42318" y="21795"/>
        <a:ext cx="11120963" cy="700532"/>
      </dsp:txXfrm>
    </dsp:sp>
    <dsp:sp modelId="{0D0CE02C-D01A-4AF9-865D-7E1F6863DA3C}">
      <dsp:nvSpPr>
        <dsp:cNvPr id="0" name=""/>
        <dsp:cNvSpPr/>
      </dsp:nvSpPr>
      <dsp:spPr>
        <a:xfrm>
          <a:off x="1136979" y="744122"/>
          <a:ext cx="1100754" cy="929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29816"/>
              </a:lnTo>
              <a:lnTo>
                <a:pt x="1100754" y="9298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A84618-20DF-4B2D-9C3B-236646CA0E33}">
      <dsp:nvSpPr>
        <dsp:cNvPr id="0" name=""/>
        <dsp:cNvSpPr/>
      </dsp:nvSpPr>
      <dsp:spPr>
        <a:xfrm>
          <a:off x="2237733" y="1301877"/>
          <a:ext cx="9130293" cy="744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Thực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hiện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nhất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quán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một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lý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doanh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doanh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nghiệp</a:t>
          </a:r>
          <a:endParaRPr lang="en-US" sz="2400" kern="1200" dirty="0"/>
        </a:p>
      </dsp:txBody>
      <dsp:txXfrm>
        <a:off x="2259528" y="1323672"/>
        <a:ext cx="9086703" cy="700532"/>
      </dsp:txXfrm>
    </dsp:sp>
    <dsp:sp modelId="{07B32028-28EC-448C-9674-3037379ADB7C}">
      <dsp:nvSpPr>
        <dsp:cNvPr id="0" name=""/>
        <dsp:cNvSpPr/>
      </dsp:nvSpPr>
      <dsp:spPr>
        <a:xfrm>
          <a:off x="1136979" y="744122"/>
          <a:ext cx="1100754" cy="18599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9968"/>
              </a:lnTo>
              <a:lnTo>
                <a:pt x="1100754" y="18599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08F05A-8FB0-4540-BA85-869DA271D4D5}">
      <dsp:nvSpPr>
        <dsp:cNvPr id="0" name=""/>
        <dsp:cNvSpPr/>
      </dsp:nvSpPr>
      <dsp:spPr>
        <a:xfrm>
          <a:off x="2237733" y="2232029"/>
          <a:ext cx="9130293" cy="744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err="1" smtClean="0"/>
            <a:t>Đối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với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doanh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nghiệp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nhà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nước:</a:t>
          </a:r>
          <a:r>
            <a:rPr lang="en-US" sz="2400" kern="1200" dirty="0" err="1" smtClean="0"/>
            <a:t>đổi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mới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nâng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cao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hiệu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đáp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ứng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các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chuẩn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quốc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về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trị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doanh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nghiệp</a:t>
          </a:r>
          <a:endParaRPr lang="en-US" sz="2400" kern="1200" dirty="0"/>
        </a:p>
      </dsp:txBody>
      <dsp:txXfrm>
        <a:off x="2259528" y="2253824"/>
        <a:ext cx="9086703" cy="700532"/>
      </dsp:txXfrm>
    </dsp:sp>
    <dsp:sp modelId="{5F9BE8DD-7387-408D-8809-A117062C4AE5}">
      <dsp:nvSpPr>
        <dsp:cNvPr id="0" name=""/>
        <dsp:cNvSpPr/>
      </dsp:nvSpPr>
      <dsp:spPr>
        <a:xfrm>
          <a:off x="1136979" y="744122"/>
          <a:ext cx="1100754" cy="27901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90121"/>
              </a:lnTo>
              <a:lnTo>
                <a:pt x="1100754" y="27901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1F1F6F-5470-4651-B9B3-A37E007C10AC}">
      <dsp:nvSpPr>
        <dsp:cNvPr id="0" name=""/>
        <dsp:cNvSpPr/>
      </dsp:nvSpPr>
      <dsp:spPr>
        <a:xfrm>
          <a:off x="2237733" y="3162182"/>
          <a:ext cx="9130293" cy="744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smtClean="0"/>
            <a:t>Đối với kinh tế tập thể</a:t>
          </a:r>
          <a:r>
            <a:rPr lang="en-US" sz="2400" kern="1200" smtClean="0"/>
            <a:t>:  Nhà nước có cơ chế, chính sách hỗ trợ tiếp cận nguồn vốn, đào tạo nguồn nhân lực, ..</a:t>
          </a:r>
          <a:endParaRPr lang="en-US" sz="2400" kern="1200" dirty="0"/>
        </a:p>
      </dsp:txBody>
      <dsp:txXfrm>
        <a:off x="2259528" y="3183977"/>
        <a:ext cx="9086703" cy="700532"/>
      </dsp:txXfrm>
    </dsp:sp>
    <dsp:sp modelId="{6344F2D1-B361-460E-A803-8F67EC9AB252}">
      <dsp:nvSpPr>
        <dsp:cNvPr id="0" name=""/>
        <dsp:cNvSpPr/>
      </dsp:nvSpPr>
      <dsp:spPr>
        <a:xfrm>
          <a:off x="1136979" y="744122"/>
          <a:ext cx="1100754" cy="37202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0273"/>
              </a:lnTo>
              <a:lnTo>
                <a:pt x="1100754" y="37202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558876-0E82-413B-8935-CA422D533D3F}">
      <dsp:nvSpPr>
        <dsp:cNvPr id="0" name=""/>
        <dsp:cNvSpPr/>
      </dsp:nvSpPr>
      <dsp:spPr>
        <a:xfrm>
          <a:off x="2237733" y="4092334"/>
          <a:ext cx="9130293" cy="744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err="1" smtClean="0"/>
            <a:t>Đối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với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kinh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tế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tư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nhân</a:t>
          </a:r>
          <a:r>
            <a:rPr lang="en-US" sz="2400" i="1" kern="1200" dirty="0" smtClean="0"/>
            <a:t>: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tạo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thuận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lợi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phát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triển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khu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vực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tư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nhân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sự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trở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thành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một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động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trọng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nền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kinh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tế</a:t>
          </a:r>
          <a:endParaRPr lang="en-US" sz="2400" kern="1200" dirty="0"/>
        </a:p>
      </dsp:txBody>
      <dsp:txXfrm>
        <a:off x="2259528" y="4114129"/>
        <a:ext cx="9086703" cy="700532"/>
      </dsp:txXfrm>
    </dsp:sp>
    <dsp:sp modelId="{A1A18DA5-058C-4EE1-9A86-773CD9842525}">
      <dsp:nvSpPr>
        <dsp:cNvPr id="0" name=""/>
        <dsp:cNvSpPr/>
      </dsp:nvSpPr>
      <dsp:spPr>
        <a:xfrm>
          <a:off x="1136979" y="744122"/>
          <a:ext cx="1100754" cy="46504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50426"/>
              </a:lnTo>
              <a:lnTo>
                <a:pt x="1100754" y="46504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A62CA5-5D37-4831-B43B-DC98F47E21D3}">
      <dsp:nvSpPr>
        <dsp:cNvPr id="0" name=""/>
        <dsp:cNvSpPr/>
      </dsp:nvSpPr>
      <dsp:spPr>
        <a:xfrm>
          <a:off x="2237733" y="5022487"/>
          <a:ext cx="9130293" cy="744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i="1" kern="1200" dirty="0" err="1" smtClean="0"/>
            <a:t>Đối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với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thành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phần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kinh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tế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có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vốn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đầu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tư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nước</a:t>
          </a:r>
          <a:r>
            <a:rPr lang="en-US" sz="2400" i="1" kern="1200" dirty="0" smtClean="0"/>
            <a:t> </a:t>
          </a:r>
          <a:r>
            <a:rPr lang="en-US" sz="2400" i="1" kern="1200" dirty="0" err="1" smtClean="0"/>
            <a:t>ngoài</a:t>
          </a:r>
          <a:r>
            <a:rPr lang="en-US" sz="2400" kern="1200" dirty="0" smtClean="0"/>
            <a:t>: </a:t>
          </a:r>
          <a:r>
            <a:rPr lang="en-US" sz="2400" kern="1200" dirty="0" err="1" smtClean="0"/>
            <a:t>Nâng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cao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hiệu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quả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hút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đầu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tư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trực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tiếp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của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nước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ngoài</a:t>
          </a:r>
          <a:r>
            <a:rPr lang="en-US" sz="2400" kern="1200" dirty="0" smtClean="0"/>
            <a:t>, </a:t>
          </a:r>
          <a:r>
            <a:rPr lang="en-US" sz="2400" kern="1200" dirty="0" err="1" smtClean="0"/>
            <a:t>chú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trọng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chuyển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giao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công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nghệ</a:t>
          </a:r>
          <a:r>
            <a:rPr lang="en-US" sz="2400" kern="1200" dirty="0" smtClean="0"/>
            <a:t>..</a:t>
          </a:r>
          <a:endParaRPr lang="en-US" sz="2400" kern="1200" dirty="0"/>
        </a:p>
      </dsp:txBody>
      <dsp:txXfrm>
        <a:off x="2259528" y="5044282"/>
        <a:ext cx="9086703" cy="70053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96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632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20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087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150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511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851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763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44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331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852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02277-9E54-447E-A439-E67438F38592}" type="datetimeFigureOut">
              <a:rPr lang="en-US" smtClean="0"/>
              <a:t>10/28/2017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E7A-94C7-4C55-901E-F6E8A78A85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46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31203" y="2926994"/>
            <a:ext cx="1079879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vi-VN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BÀI 9. ĐƯỜNG LỐI PHÁT TRIỂN </a:t>
            </a:r>
          </a:p>
          <a:p>
            <a:pPr algn="ctr"/>
            <a:r>
              <a:rPr lang="vi-VN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KINH TẾ CỦA ĐẢNG</a:t>
            </a:r>
            <a:endParaRPr lang="vi-VN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084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8389203"/>
              </p:ext>
            </p:extLst>
          </p:nvPr>
        </p:nvGraphicFramePr>
        <p:xfrm>
          <a:off x="309284" y="618565"/>
          <a:ext cx="11712388" cy="5761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89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13BEB5A-7C4F-4524-B244-7219A66FF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213BEB5A-7C4F-4524-B244-7219A66FF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213BEB5A-7C4F-4524-B244-7219A66FF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C0F91BA-0D06-4CFA-BC32-A2A8A2E5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graphicEl>
                                              <a:dgm id="{AC0F91BA-0D06-4CFA-BC32-A2A8A2E5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graphicEl>
                                              <a:dgm id="{AC0F91BA-0D06-4CFA-BC32-A2A8A2E560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B37575E-30C3-49B5-BF02-9706C36E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CB37575E-30C3-49B5-BF02-9706C36E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CB37575E-30C3-49B5-BF02-9706C36E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FCD4C3-97E6-439F-ADE8-D520A937A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graphicEl>
                                              <a:dgm id="{CAFCD4C3-97E6-439F-ADE8-D520A937A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graphicEl>
                                              <a:dgm id="{CAFCD4C3-97E6-439F-ADE8-D520A937A8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0330" y="191852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206052930"/>
              </p:ext>
            </p:extLst>
          </p:nvPr>
        </p:nvGraphicFramePr>
        <p:xfrm>
          <a:off x="1090706" y="934819"/>
          <a:ext cx="98552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>
          <a:xfrm>
            <a:off x="1376887" y="55004"/>
            <a:ext cx="94580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1.1. </a:t>
            </a:r>
            <a:r>
              <a:rPr lang="en-US" sz="2800" b="1" dirty="0" err="1" smtClean="0">
                <a:solidFill>
                  <a:srgbClr val="FF0000"/>
                </a:solidFill>
              </a:rPr>
              <a:t>Tính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khách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và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tầm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quan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trọng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của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phát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triển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kinh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tế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450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68398D-27DE-4839-BF3A-58384B20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5968398D-27DE-4839-BF3A-58384B20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5968398D-27DE-4839-BF3A-58384B204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B002F5-30C4-4F52-B6C8-EB64E0DDA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7EB002F5-30C4-4F52-B6C8-EB64E0DDA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7EB002F5-30C4-4F52-B6C8-EB64E0DDA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5DB84F-7CC6-48EB-84DB-8369A3863E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graphicEl>
                                              <a:dgm id="{D05DB84F-7CC6-48EB-84DB-8369A3863E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graphicEl>
                                              <a:dgm id="{D05DB84F-7CC6-48EB-84DB-8369A3863E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4FB986-DF62-48F1-96F2-822D28E20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594FB986-DF62-48F1-96F2-822D28E20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594FB986-DF62-48F1-96F2-822D28E20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6EA035-E6F1-465F-9A81-0E985F6E7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186EA035-E6F1-465F-9A81-0E985F6E7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186EA035-E6F1-465F-9A81-0E985F6E7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49BFD6-F390-48CF-B596-C08B0D17C3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7F49BFD6-F390-48CF-B596-C08B0D17C3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7F49BFD6-F390-48CF-B596-C08B0D17C3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24B9C5-9A90-43F9-A5DF-F961A6DCA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graphicEl>
                                              <a:dgm id="{F324B9C5-9A90-43F9-A5DF-F961A6DCA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graphicEl>
                                              <a:dgm id="{F324B9C5-9A90-43F9-A5DF-F961A6DCAA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EEB0BD-C22F-4FAE-8657-123E0BDE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graphicEl>
                                              <a:dgm id="{F0EEB0BD-C22F-4FAE-8657-123E0BDE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graphicEl>
                                              <a:dgm id="{F0EEB0BD-C22F-4FAE-8657-123E0BDE45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18AD31-5D81-473A-8780-1E03FF996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graphicEl>
                                              <a:dgm id="{7B18AD31-5D81-473A-8780-1E03FF996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graphicEl>
                                              <a:dgm id="{7B18AD31-5D81-473A-8780-1E03FF996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4CDE7C-92A2-4885-9405-4D6A8BA42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graphicEl>
                                              <a:dgm id="{684CDE7C-92A2-4885-9405-4D6A8BA42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graphicEl>
                                              <a:dgm id="{684CDE7C-92A2-4885-9405-4D6A8BA429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47124774"/>
              </p:ext>
            </p:extLst>
          </p:nvPr>
        </p:nvGraphicFramePr>
        <p:xfrm>
          <a:off x="629084" y="1439333"/>
          <a:ext cx="112080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933173" y="789140"/>
            <a:ext cx="4709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KHÓ KHĂN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5" name="Left Arrow 4">
            <a:hlinkClick r:id="rId8" action="ppaction://hlinksldjump"/>
          </p:cNvPr>
          <p:cNvSpPr/>
          <p:nvPr/>
        </p:nvSpPr>
        <p:spPr>
          <a:xfrm>
            <a:off x="9494729" y="6563638"/>
            <a:ext cx="739035" cy="18789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91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3A471B0-DF34-4A5E-B50F-B3A343D1DB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33A471B0-DF34-4A5E-B50F-B3A343D1DB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33A471B0-DF34-4A5E-B50F-B3A343D1DB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695F615-8488-462A-BBE4-9152F4E649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C695F615-8488-462A-BBE4-9152F4E649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C695F615-8488-462A-BBE4-9152F4E649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F517A30-0037-4BE5-AEEA-F72E33147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graphicEl>
                                              <a:dgm id="{3F517A30-0037-4BE5-AEEA-F72E33147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graphicEl>
                                              <a:dgm id="{3F517A30-0037-4BE5-AEEA-F72E33147C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C1F7660-DC3C-48BF-8FA1-E1C71AB3D2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graphicEl>
                                              <a:dgm id="{1C1F7660-DC3C-48BF-8FA1-E1C71AB3D2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graphicEl>
                                              <a:dgm id="{1C1F7660-DC3C-48BF-8FA1-E1C71AB3D2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C61B21-4D20-48A3-813D-D61C45028B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graphicEl>
                                              <a:dgm id="{81C61B21-4D20-48A3-813D-D61C45028B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graphicEl>
                                              <a:dgm id="{81C61B21-4D20-48A3-813D-D61C45028B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ECFEB47-4BFB-486A-9952-D791845CA7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9ECFEB47-4BFB-486A-9952-D791845CA7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9ECFEB47-4BFB-486A-9952-D791845CA7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943" y="1603947"/>
            <a:ext cx="7189940" cy="39583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4966" y="582342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dirty="0"/>
              <a:t>Năng suất lao động của Việt Nam còn ở mức thấp so với các nước trong khu vực ASEAN. (Ảnh: T.L)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8034112" y="1896260"/>
            <a:ext cx="326929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Theo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Cục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, </a:t>
            </a:r>
            <a:r>
              <a:rPr lang="en-US" sz="2800" dirty="0" err="1"/>
              <a:t>năm</a:t>
            </a:r>
            <a:r>
              <a:rPr lang="en-US" sz="2800" dirty="0"/>
              <a:t> 2015,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suất</a:t>
            </a:r>
            <a:r>
              <a:rPr lang="en-US" sz="2800" dirty="0"/>
              <a:t> </a:t>
            </a:r>
            <a:r>
              <a:rPr lang="en-US" sz="2800" dirty="0" err="1"/>
              <a:t>lao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Việt</a:t>
            </a:r>
            <a:r>
              <a:rPr lang="en-US" sz="2800" dirty="0"/>
              <a:t> Nam </a:t>
            </a:r>
            <a:r>
              <a:rPr lang="en-US" sz="2800" dirty="0" err="1"/>
              <a:t>đạt</a:t>
            </a:r>
            <a:r>
              <a:rPr lang="en-US" sz="2800" dirty="0"/>
              <a:t> 3.660 USD,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xấp</a:t>
            </a:r>
            <a:r>
              <a:rPr lang="en-US" sz="2800" dirty="0"/>
              <a:t> </a:t>
            </a:r>
            <a:r>
              <a:rPr lang="en-US" sz="2800" dirty="0" err="1"/>
              <a:t>xỉ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5% </a:t>
            </a:r>
            <a:r>
              <a:rPr lang="en-US" sz="2800" dirty="0" err="1"/>
              <a:t>của</a:t>
            </a:r>
            <a:r>
              <a:rPr lang="en-US" sz="2800" dirty="0"/>
              <a:t> Singapore, 20% </a:t>
            </a:r>
            <a:r>
              <a:rPr lang="en-US" sz="2800" dirty="0" err="1"/>
              <a:t>của</a:t>
            </a:r>
            <a:r>
              <a:rPr lang="en-US" sz="2800" dirty="0"/>
              <a:t> Malaysia, 35%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Thái</a:t>
            </a:r>
            <a:r>
              <a:rPr lang="en-US" sz="2800" dirty="0"/>
              <a:t> </a:t>
            </a:r>
            <a:r>
              <a:rPr lang="en-US" sz="2800" dirty="0" err="1"/>
              <a:t>Lan</a:t>
            </a:r>
            <a:r>
              <a:rPr lang="en-US" sz="2800" dirty="0"/>
              <a:t>, 50% </a:t>
            </a:r>
            <a:r>
              <a:rPr lang="en-US" sz="2800" dirty="0" err="1"/>
              <a:t>của</a:t>
            </a:r>
            <a:r>
              <a:rPr lang="en-US" sz="2800" dirty="0"/>
              <a:t> Philippines </a:t>
            </a:r>
            <a:r>
              <a:rPr lang="en-US" sz="2800" dirty="0" err="1"/>
              <a:t>và</a:t>
            </a:r>
            <a:r>
              <a:rPr lang="en-US" sz="2800" dirty="0"/>
              <a:t> Indonesia.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1293" y="49871"/>
            <a:ext cx="119707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vi-VN" sz="3200" dirty="0">
                <a:solidFill>
                  <a:srgbClr val="FF0000"/>
                </a:solidFill>
              </a:rPr>
              <a:t>Hiện nay lao động thủ công ở nước ta vẫn phổ biến, năng suất lao động </a:t>
            </a:r>
            <a:r>
              <a:rPr lang="vi-VN" sz="3200" dirty="0" smtClean="0">
                <a:solidFill>
                  <a:srgbClr val="FF0000"/>
                </a:solidFill>
              </a:rPr>
              <a:t>thấp</a:t>
            </a:r>
            <a:endParaRPr lang="vi-VN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20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3589" y="475990"/>
            <a:ext cx="7365304" cy="46408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95161" y="5371620"/>
            <a:ext cx="41085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dirty="0"/>
              <a:t>Cần đưa nội dung BVMT vào chiến lược, quy hoạch, kế hoạch phát triển</a:t>
            </a:r>
          </a:p>
          <a:p>
            <a:pPr algn="ctr"/>
            <a:endParaRPr lang="vi-VN" dirty="0"/>
          </a:p>
          <a:p>
            <a:pPr algn="ctr"/>
            <a:r>
              <a:rPr lang="vi-VN" dirty="0"/>
              <a:t>ngành, lĩnh vực...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5364" y="475990"/>
            <a:ext cx="37251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rgbClr val="FF0000"/>
                </a:solidFill>
              </a:rPr>
              <a:t>Chưa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việc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hợp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tăng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kinh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tiến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bằng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hội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0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8619" y="287479"/>
            <a:ext cx="112483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vi-VN" sz="2800" dirty="0">
                <a:solidFill>
                  <a:srgbClr val="FF0000"/>
                </a:solidFill>
              </a:rPr>
              <a:t>Quy mô nền kinh tế còn nhỏ, thu nhập bình quân đầu người thấp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449" y="1352811"/>
            <a:ext cx="10208711" cy="5505189"/>
          </a:xfrm>
          <a:prstGeom prst="rect">
            <a:avLst/>
          </a:prstGeom>
        </p:spPr>
      </p:pic>
      <p:sp>
        <p:nvSpPr>
          <p:cNvPr id="4" name="Left Arrow 3">
            <a:hlinkClick r:id="rId3" action="ppaction://hlinksldjump"/>
          </p:cNvPr>
          <p:cNvSpPr/>
          <p:nvPr/>
        </p:nvSpPr>
        <p:spPr>
          <a:xfrm>
            <a:off x="9844088" y="6186488"/>
            <a:ext cx="842962" cy="5572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79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959" y="1531371"/>
            <a:ext cx="6191250" cy="416797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83627" y="6000060"/>
            <a:ext cx="357719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/>
              <a:t>Cuộc</a:t>
            </a:r>
            <a:r>
              <a:rPr lang="en-US" sz="2000" dirty="0"/>
              <a:t> </a:t>
            </a:r>
            <a:r>
              <a:rPr lang="en-US" sz="2000" dirty="0" err="1"/>
              <a:t>cách</a:t>
            </a:r>
            <a:r>
              <a:rPr lang="en-US" sz="2000" dirty="0"/>
              <a:t> </a:t>
            </a:r>
            <a:r>
              <a:rPr lang="en-US" sz="2000" dirty="0" err="1"/>
              <a:t>mạng</a:t>
            </a:r>
            <a:r>
              <a:rPr lang="en-US" sz="2000" dirty="0"/>
              <a:t> </a:t>
            </a:r>
            <a:r>
              <a:rPr lang="en-US" sz="2000" dirty="0" err="1"/>
              <a:t>công</a:t>
            </a:r>
            <a:r>
              <a:rPr lang="en-US" sz="2000" dirty="0"/>
              <a:t> </a:t>
            </a:r>
            <a:r>
              <a:rPr lang="en-US" sz="2000" dirty="0" err="1"/>
              <a:t>nghiệp</a:t>
            </a:r>
            <a:r>
              <a:rPr lang="en-US" sz="2000" dirty="0"/>
              <a:t> 4.0</a:t>
            </a:r>
          </a:p>
        </p:txBody>
      </p:sp>
      <p:sp>
        <p:nvSpPr>
          <p:cNvPr id="4" name="Rectangle 3"/>
          <p:cNvSpPr/>
          <p:nvPr/>
        </p:nvSpPr>
        <p:spPr>
          <a:xfrm>
            <a:off x="896002" y="187890"/>
            <a:ext cx="108283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CMKH </a:t>
            </a:r>
            <a:r>
              <a:rPr lang="en-US" sz="2800" b="1" dirty="0" err="1"/>
              <a:t>và</a:t>
            </a:r>
            <a:r>
              <a:rPr lang="en-US" sz="2800" b="1" dirty="0"/>
              <a:t> </a:t>
            </a:r>
            <a:r>
              <a:rPr lang="en-US" sz="2800" b="1" dirty="0" err="1"/>
              <a:t>công</a:t>
            </a:r>
            <a:r>
              <a:rPr lang="en-US" sz="2800" b="1" dirty="0"/>
              <a:t> </a:t>
            </a:r>
            <a:r>
              <a:rPr lang="en-US" sz="2800" b="1" dirty="0" err="1"/>
              <a:t>nghệ</a:t>
            </a:r>
            <a:r>
              <a:rPr lang="en-US" sz="2800" b="1" dirty="0"/>
              <a:t> </a:t>
            </a:r>
            <a:r>
              <a:rPr lang="en-US" sz="2800" b="1" dirty="0" err="1"/>
              <a:t>trên</a:t>
            </a:r>
            <a:r>
              <a:rPr lang="en-US" sz="2800" b="1" dirty="0"/>
              <a:t> </a:t>
            </a:r>
            <a:r>
              <a:rPr lang="en-US" sz="2800" b="1" dirty="0" err="1"/>
              <a:t>thế</a:t>
            </a:r>
            <a:r>
              <a:rPr lang="en-US" sz="2800" b="1" dirty="0"/>
              <a:t> </a:t>
            </a:r>
            <a:r>
              <a:rPr lang="en-US" sz="2800" b="1" dirty="0" err="1"/>
              <a:t>giới</a:t>
            </a:r>
            <a:r>
              <a:rPr lang="en-US" sz="2800" b="1" dirty="0"/>
              <a:t> </a:t>
            </a:r>
            <a:r>
              <a:rPr lang="en-US" sz="2800" b="1" dirty="0" err="1"/>
              <a:t>phát</a:t>
            </a:r>
            <a:r>
              <a:rPr lang="en-US" sz="2800" b="1" dirty="0"/>
              <a:t> </a:t>
            </a:r>
            <a:r>
              <a:rPr lang="en-US" sz="2800" b="1" dirty="0" err="1"/>
              <a:t>triển</a:t>
            </a:r>
            <a:r>
              <a:rPr lang="en-US" sz="2800" b="1" dirty="0"/>
              <a:t> </a:t>
            </a:r>
            <a:r>
              <a:rPr lang="en-US" sz="2800" b="1" dirty="0" err="1"/>
              <a:t>nhanh</a:t>
            </a:r>
            <a:r>
              <a:rPr lang="en-US" sz="2800" b="1" dirty="0"/>
              <a:t> </a:t>
            </a:r>
            <a:r>
              <a:rPr lang="en-US" sz="2800" b="1" dirty="0" err="1"/>
              <a:t>chóng</a:t>
            </a:r>
            <a:r>
              <a:rPr lang="en-US" sz="2800" b="1" dirty="0"/>
              <a:t>, </a:t>
            </a:r>
            <a:r>
              <a:rPr lang="en-US" sz="2800" b="1" dirty="0" err="1"/>
              <a:t>xu</a:t>
            </a:r>
            <a:r>
              <a:rPr lang="en-US" sz="2800" b="1" dirty="0"/>
              <a:t> </a:t>
            </a:r>
            <a:r>
              <a:rPr lang="en-US" sz="2800" b="1" dirty="0" err="1"/>
              <a:t>thế</a:t>
            </a:r>
            <a:r>
              <a:rPr lang="en-US" sz="2800" b="1" dirty="0"/>
              <a:t> </a:t>
            </a:r>
            <a:r>
              <a:rPr lang="en-US" sz="2800" b="1" dirty="0" err="1"/>
              <a:t>quốc</a:t>
            </a:r>
            <a:r>
              <a:rPr lang="en-US" sz="2800" b="1" dirty="0"/>
              <a:t> </a:t>
            </a:r>
            <a:r>
              <a:rPr lang="en-US" sz="2800" b="1" dirty="0" err="1"/>
              <a:t>tế</a:t>
            </a:r>
            <a:r>
              <a:rPr lang="en-US" sz="2800" b="1" dirty="0"/>
              <a:t> </a:t>
            </a:r>
            <a:r>
              <a:rPr lang="en-US" sz="2800" b="1" dirty="0" err="1"/>
              <a:t>hóa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94688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97870"/>
            <a:ext cx="12192000" cy="735587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74586" y="0"/>
            <a:ext cx="1171741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vi-VN" sz="3200" b="1" dirty="0" smtClean="0">
                <a:solidFill>
                  <a:srgbClr val="FF0000"/>
                </a:solidFill>
              </a:rPr>
              <a:t>1.2. Quan điểm cơ bản của Đảng về phát triển kinh tế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2032604"/>
              </p:ext>
            </p:extLst>
          </p:nvPr>
        </p:nvGraphicFramePr>
        <p:xfrm>
          <a:off x="0" y="1107816"/>
          <a:ext cx="11667565" cy="5634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96999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7F1926-A02F-48EA-A414-4D5258AE0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77F1926-A02F-48EA-A414-4D5258AE0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77F1926-A02F-48EA-A414-4D5258AE00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2F95EF-53AA-443E-BD28-A932E34AC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622F95EF-53AA-443E-BD28-A932E34AC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22F95EF-53AA-443E-BD28-A932E34AC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576"/>
            <a:ext cx="12192000" cy="6750424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41251862"/>
              </p:ext>
            </p:extLst>
          </p:nvPr>
        </p:nvGraphicFramePr>
        <p:xfrm>
          <a:off x="189753" y="255495"/>
          <a:ext cx="11684000" cy="6192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70929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D5A061-C9CD-4272-80CB-B510B8B5F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D3D5A061-C9CD-4272-80CB-B510B8B5F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D3D5A061-C9CD-4272-80CB-B510B8B5F6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B741A8-B1B9-4CFC-8F6E-647F9EC72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95B741A8-B1B9-4CFC-8F6E-647F9EC72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95B741A8-B1B9-4CFC-8F6E-647F9EC728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5958458"/>
              </p:ext>
            </p:extLst>
          </p:nvPr>
        </p:nvGraphicFramePr>
        <p:xfrm>
          <a:off x="1505906" y="769770"/>
          <a:ext cx="99240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11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E09BDA8-0546-4157-BEB7-18370D0BB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6E09BDA8-0546-4157-BEB7-18370D0BB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6E09BDA8-0546-4157-BEB7-18370D0BBF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0808FE-0D2B-477D-9C75-4EB920FA8D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C40808FE-0D2B-477D-9C75-4EB920FA8D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C40808FE-0D2B-477D-9C75-4EB920FA8D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EED1250-1886-4B42-B6EF-36F723EFD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3EED1250-1886-4B42-B6EF-36F723EFD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3EED1250-1886-4B42-B6EF-36F723EFD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F205F89-67B9-477F-AEB6-782E8A8036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1F205F89-67B9-477F-AEB6-782E8A8036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1F205F89-67B9-477F-AEB6-782E8A8036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E703F8F-006B-46EA-BDF0-6CF4F826A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3E703F8F-006B-46EA-BDF0-6CF4F826A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3E703F8F-006B-46EA-BDF0-6CF4F826A4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F2EF5F-2700-48FA-AE0E-81A4669D85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3BF2EF5F-2700-48FA-AE0E-81A4669D85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3BF2EF5F-2700-48FA-AE0E-81A4669D85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2B6285D-376B-40E3-A3BC-DEDEBBC22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E2B6285D-376B-40E3-A3BC-DEDEBBC22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E2B6285D-376B-40E3-A3BC-DEDEBBC22F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19019690"/>
              </p:ext>
            </p:extLst>
          </p:nvPr>
        </p:nvGraphicFramePr>
        <p:xfrm>
          <a:off x="1031875" y="1519766"/>
          <a:ext cx="8128000" cy="3366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3985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ED73E6-1A3B-491C-B7D0-5F0977221E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6ED73E6-1A3B-491C-B7D0-5F0977221E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6ED73E6-1A3B-491C-B7D0-5F0977221E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6CFDD4-8469-4329-B107-0F8A887E8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A6CFDD4-8469-4329-B107-0F8A887E8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A6CFDD4-8469-4329-B107-0F8A887E8F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4DBE1A2-372C-460E-B279-45C0AFC54D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14DBE1A2-372C-460E-B279-45C0AFC54D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14DBE1A2-372C-460E-B279-45C0AFC54D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CED6EF-F857-4D45-8257-A44BFECC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FFCED6EF-F857-4D45-8257-A44BFECC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FFCED6EF-F857-4D45-8257-A44BFECCF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08BE83-E162-4731-90E3-865F87699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4F08BE83-E162-4731-90E3-865F87699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4F08BE83-E162-4731-90E3-865F87699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73E386-CB67-4B0B-A47E-0D98D3ECF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E073E386-CB67-4B0B-A47E-0D98D3ECF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E073E386-CB67-4B0B-A47E-0D98D3ECF4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7F6285-5F1D-443D-BC6F-268660DC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A17F6285-5F1D-443D-BC6F-268660DC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A17F6285-5F1D-443D-BC6F-268660DCC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875"/>
            <a:ext cx="12192000" cy="7000875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734635"/>
              </p:ext>
            </p:extLst>
          </p:nvPr>
        </p:nvGraphicFramePr>
        <p:xfrm>
          <a:off x="385763" y="0"/>
          <a:ext cx="89027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74116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D5E9B4-596B-4CB8-8C8B-08DD0E327D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3D5E9B4-596B-4CB8-8C8B-08DD0E327D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3D5E9B4-596B-4CB8-8C8B-08DD0E327D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38B78C-0073-4688-9ECC-3858FEAB2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9838B78C-0073-4688-9ECC-3858FEAB2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9838B78C-0073-4688-9ECC-3858FEAB2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51213493"/>
              </p:ext>
            </p:extLst>
          </p:nvPr>
        </p:nvGraphicFramePr>
        <p:xfrm>
          <a:off x="576198" y="168520"/>
          <a:ext cx="1060954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1023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5962FD-C480-462A-B47B-88BDA57E98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705962FD-C480-462A-B47B-88BDA57E98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84AF78-34DB-46DB-8E63-8288695319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984AF78-34DB-46DB-8E63-8288695319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C1D04A-777C-4C81-9736-AFB80F60B7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F3C1D04A-777C-4C81-9736-AFB80F60B7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787"/>
            <a:ext cx="12192000" cy="685800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82193109"/>
              </p:ext>
            </p:extLst>
          </p:nvPr>
        </p:nvGraphicFramePr>
        <p:xfrm>
          <a:off x="327851" y="0"/>
          <a:ext cx="10736198" cy="637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4197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23CC9A4E-AAD5-40A4-8487-352F8137AF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ECA37F-478F-4026-B6DD-36F3FFEA3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00ECA37F-478F-4026-B6DD-36F3FFEA3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00ECA37F-478F-4026-B6DD-36F3FFEA3C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C93FDA-72D2-4694-A987-485E3A0CA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D6C93FDA-72D2-4694-A987-485E3A0CA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D6C93FDA-72D2-4694-A987-485E3A0CA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2A6767ED-468C-43D1-A454-1063D8D899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7A6681F0-52E2-4D83-B31E-05BF5F5B93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0E6C7FCB-275D-4F16-8839-4951C77B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C83314E8-14F7-44C3-8064-926B3F7F4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78546FB-CEB1-4913-BF2D-FCFD4E5C9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678546FB-CEB1-4913-BF2D-FCFD4E5C9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678546FB-CEB1-4913-BF2D-FCFD4E5C9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E10008-0A24-41AA-9703-3B7609BA1F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17E10008-0A24-41AA-9703-3B7609BA1F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17E10008-0A24-41AA-9703-3B7609BA1F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D859F9FB-2E30-4FFA-B790-279FD0CC4F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graphicEl>
                                              <a:dgm id="{215FF3A7-810E-4861-A143-AD32AA392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AE8E417A-4282-468B-A752-1E2FA40070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graphicEl>
                                              <a:dgm id="{DBE3115D-0F2E-4FE9-A8DA-4613D411AC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68693287"/>
              </p:ext>
            </p:extLst>
          </p:nvPr>
        </p:nvGraphicFramePr>
        <p:xfrm>
          <a:off x="353511" y="406515"/>
          <a:ext cx="1117043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2633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F433F8-65C1-49A7-B603-941DDC785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4F433F8-65C1-49A7-B603-941DDC785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4F433F8-65C1-49A7-B603-941DDC7857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64371E-8B43-4EE3-8F0E-3945752A8C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0F64371E-8B43-4EE3-8F0E-3945752A8C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0F64371E-8B43-4EE3-8F0E-3945752A8C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668120-8C76-4A54-9DA2-7CCBCCCA36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66668120-8C76-4A54-9DA2-7CCBCCCA36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66668120-8C76-4A54-9DA2-7CCBCCCA36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79C4AF-6231-4AFE-9287-E5E26090A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0F79C4AF-6231-4AFE-9287-E5E26090A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0F79C4AF-6231-4AFE-9287-E5E26090A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908073-C8DA-4B99-A12E-976F77DD6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39908073-C8DA-4B99-A12E-976F77DD6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39908073-C8DA-4B99-A12E-976F77DD6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DA345E-9553-403F-B04B-847286AA8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3BDA345E-9553-403F-B04B-847286AA8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3BDA345E-9553-403F-B04B-847286AA8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D63992-C5A1-4A1A-8849-46F8439A2D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DDD63992-C5A1-4A1A-8849-46F8439A2D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DDD63992-C5A1-4A1A-8849-46F8439A2D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36ADEE-95DF-4A9F-AF32-7D5DD5B290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7D36ADEE-95DF-4A9F-AF32-7D5DD5B290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7D36ADEE-95DF-4A9F-AF32-7D5DD5B290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4B9119-F3F2-41D1-ACD2-C2BF3814F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4D4B9119-F3F2-41D1-ACD2-C2BF3814F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4D4B9119-F3F2-41D1-ACD2-C2BF3814F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5614570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501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9D825DF-179A-49F5-A965-E772E3FB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C9D825DF-179A-49F5-A965-E772E3FB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C9D825DF-179A-49F5-A965-E772E3FB50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511B22A-31A2-4C22-98D6-EC55F2E33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B511B22A-31A2-4C22-98D6-EC55F2E33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B511B22A-31A2-4C22-98D6-EC55F2E33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C005B3-2EAE-400A-AD02-68ACB07D4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4FC005B3-2EAE-400A-AD02-68ACB07D4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4FC005B3-2EAE-400A-AD02-68ACB07D4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CDEEDD7-CD8D-44FB-84DE-4FFD9BB5E9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1CDEEDD7-CD8D-44FB-84DE-4FFD9BB5E9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1CDEEDD7-CD8D-44FB-84DE-4FFD9BB5E9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C8D870-E798-4B73-B8B2-4CEB87E9A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14C8D870-E798-4B73-B8B2-4CEB87E9A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14C8D870-E798-4B73-B8B2-4CEB87E9A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61227532"/>
              </p:ext>
            </p:extLst>
          </p:nvPr>
        </p:nvGraphicFramePr>
        <p:xfrm>
          <a:off x="260349" y="391054"/>
          <a:ext cx="1149826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60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7FBA60F-F6CC-4FA7-B187-840373277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D7FBA60F-F6CC-4FA7-B187-840373277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D7FBA60F-F6CC-4FA7-B187-840373277B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AD30038-0DB7-44F7-86DA-42247C4FD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7AD30038-0DB7-44F7-86DA-42247C4FD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7AD30038-0DB7-44F7-86DA-42247C4FD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D6C2F85-F0DA-41ED-B6A7-FEC341961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0D6C2F85-F0DA-41ED-B6A7-FEC341961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0D6C2F85-F0DA-41ED-B6A7-FEC3419617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1D7B8E9-013E-41B6-AD86-A0DAEFC54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31D7B8E9-013E-41B6-AD86-A0DAEFC54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31D7B8E9-013E-41B6-AD86-A0DAEFC549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EDCA689-8649-4480-8382-F57A4C6929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6EDCA689-8649-4480-8382-F57A4C6929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6EDCA689-8649-4480-8382-F57A4C6929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A4A8A0-CE12-475A-BF3F-74740631DE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8DA4A8A0-CE12-475A-BF3F-74740631DE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8DA4A8A0-CE12-475A-BF3F-74740631DE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C7DCA0D-E98B-45C5-B6C1-E9CFD1862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3C7DCA0D-E98B-45C5-B6C1-E9CFD1862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3C7DCA0D-E98B-45C5-B6C1-E9CFD1862B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9F4FBFD-DCCB-4D69-B6AE-FBB172087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19F4FBFD-DCCB-4D69-B6AE-FBB172087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19F4FBFD-DCCB-4D69-B6AE-FBB1720870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7A3603B-3AFD-4FF2-99BB-04219C7E2C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67A3603B-3AFD-4FF2-99BB-04219C7E2C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67A3603B-3AFD-4FF2-99BB-04219C7E2C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0CE2F62-3967-4E10-880F-2186600656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10CE2F62-3967-4E10-880F-2186600656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10CE2F62-3967-4E10-880F-2186600656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E40556A-189B-4FE2-B219-9586DDB92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2E40556A-189B-4FE2-B219-9586DDB92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graphicEl>
                                              <a:dgm id="{2E40556A-189B-4FE2-B219-9586DDB92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8D2DE5-21C3-4C01-8583-BED62613CF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graphicEl>
                                              <a:dgm id="{F78D2DE5-21C3-4C01-8583-BED62613CF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graphicEl>
                                              <a:dgm id="{F78D2DE5-21C3-4C01-8583-BED62613CF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2D1A30-35F8-43CF-9FE8-1982B8A5A2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graphicEl>
                                              <a:dgm id="{C52D1A30-35F8-43CF-9FE8-1982B8A5A2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graphicEl>
                                              <a:dgm id="{C52D1A30-35F8-43CF-9FE8-1982B8A5A2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42371819"/>
              </p:ext>
            </p:extLst>
          </p:nvPr>
        </p:nvGraphicFramePr>
        <p:xfrm>
          <a:off x="600075" y="0"/>
          <a:ext cx="11372850" cy="6138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211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99588F-5EAC-4B77-8ABF-C2D0F12077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1599588F-5EAC-4B77-8ABF-C2D0F12077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1599588F-5EAC-4B77-8ABF-C2D0F12077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D0CE02C-D01A-4AF9-865D-7E1F6863D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0D0CE02C-D01A-4AF9-865D-7E1F6863D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0D0CE02C-D01A-4AF9-865D-7E1F6863DA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BA84618-20DF-4B2D-9C3B-236646CA0E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7BA84618-20DF-4B2D-9C3B-236646CA0E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7BA84618-20DF-4B2D-9C3B-236646CA0E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B32028-28EC-448C-9674-3037379AD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07B32028-28EC-448C-9674-3037379AD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07B32028-28EC-448C-9674-3037379AD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A08F05A-8FB0-4540-BA85-869DA271D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8A08F05A-8FB0-4540-BA85-869DA271D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8A08F05A-8FB0-4540-BA85-869DA271D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F9BE8DD-7387-408D-8809-A117062C4A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5F9BE8DD-7387-408D-8809-A117062C4A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5F9BE8DD-7387-408D-8809-A117062C4A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41F1F6F-5470-4651-B9B3-A37E007C1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B41F1F6F-5470-4651-B9B3-A37E007C1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B41F1F6F-5470-4651-B9B3-A37E007C10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344F2D1-B361-460E-A803-8F67EC9AB2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6344F2D1-B361-460E-A803-8F67EC9AB2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6344F2D1-B361-460E-A803-8F67EC9AB2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6558876-0E82-413B-8935-CA422D533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C6558876-0E82-413B-8935-CA422D533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C6558876-0E82-413B-8935-CA422D533D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1A18DA5-058C-4EE1-9A86-773CD98425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A1A18DA5-058C-4EE1-9A86-773CD98425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A1A18DA5-058C-4EE1-9A86-773CD98425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A62CA5-5D37-4831-B43B-DC98F47E2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54A62CA5-5D37-4831-B43B-DC98F47E2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graphicEl>
                                              <a:dgm id="{54A62CA5-5D37-4831-B43B-DC98F47E21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275707819"/>
              </p:ext>
            </p:extLst>
          </p:nvPr>
        </p:nvGraphicFramePr>
        <p:xfrm>
          <a:off x="785813" y="719666"/>
          <a:ext cx="937418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0725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A843FBF-5299-4103-B940-48D04C3901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BA843FBF-5299-4103-B940-48D04C3901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BA843FBF-5299-4103-B940-48D04C3901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6E4934-4ADC-485F-A916-CD5CEC8F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D56E4934-4ADC-485F-A916-CD5CEC8F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D56E4934-4ADC-485F-A916-CD5CEC8F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2FE878F-F40F-491E-A66E-5B5482D32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B2FE878F-F40F-491E-A66E-5B5482D32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B2FE878F-F40F-491E-A66E-5B5482D32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EDF4F66-5D5A-47CA-A7C4-CC1862DF1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1EDF4F66-5D5A-47CA-A7C4-CC1862DF1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1EDF4F66-5D5A-47CA-A7C4-CC1862DF1A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21981E-7755-48F6-9A52-F14787963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8B21981E-7755-48F6-9A52-F14787963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8B21981E-7755-48F6-9A52-F14787963B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214" y="0"/>
            <a:ext cx="12219214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648558578"/>
              </p:ext>
            </p:extLst>
          </p:nvPr>
        </p:nvGraphicFramePr>
        <p:xfrm>
          <a:off x="1646238" y="271463"/>
          <a:ext cx="9340850" cy="5623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9352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C0B9D19-4444-4512-A189-F8C5317B93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EC0B9D19-4444-4512-A189-F8C5317B93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EC0B9D19-4444-4512-A189-F8C5317B93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BEB6B2-C867-4CDB-AD95-1D5C713646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A6BEB6B2-C867-4CDB-AD95-1D5C713646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A6BEB6B2-C867-4CDB-AD95-1D5C713646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27DF6EE-C8D8-4E7D-B957-6362411994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527DF6EE-C8D8-4E7D-B957-6362411994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527DF6EE-C8D8-4E7D-B957-6362411994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83DCDE8-0665-44B9-B83D-D534449D89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E83DCDE8-0665-44B9-B83D-D534449D89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E83DCDE8-0665-44B9-B83D-D534449D89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D5BC091-749A-42CA-A773-2BF785D8B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0D5BC091-749A-42CA-A773-2BF785D8B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0D5BC091-749A-42CA-A773-2BF785D8B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F3821B-0238-4C5C-91EB-7D9EA2785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E3F3821B-0238-4C5C-91EB-7D9EA2785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E3F3821B-0238-4C5C-91EB-7D9EA27854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2A3B65-238F-4AEC-B9C8-FD97599F2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162A3B65-238F-4AEC-B9C8-FD97599F2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162A3B65-238F-4AEC-B9C8-FD97599F28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30AD117-AFC1-49F3-864E-720847DB7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B30AD117-AFC1-49F3-864E-720847DB7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B30AD117-AFC1-49F3-864E-720847DB7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70042FF-F2EA-491C-9EAB-E1FDB623C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F70042FF-F2EA-491C-9EAB-E1FDB623C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F70042FF-F2EA-491C-9EAB-E1FDB623CE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152114829"/>
              </p:ext>
            </p:extLst>
          </p:nvPr>
        </p:nvGraphicFramePr>
        <p:xfrm>
          <a:off x="1157288" y="719666"/>
          <a:ext cx="90027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5755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9032009-37B7-4949-83D5-E074F4E65C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49032009-37B7-4949-83D5-E074F4E65C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49032009-37B7-4949-83D5-E074F4E65C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5073369-B2C7-46A3-BCDF-28EE87E2BA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55073369-B2C7-46A3-BCDF-28EE87E2BA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55073369-B2C7-46A3-BCDF-28EE87E2BA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B591DF7-49E4-462B-91C7-4A02E4F5D8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FB591DF7-49E4-462B-91C7-4A02E4F5D8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FB591DF7-49E4-462B-91C7-4A02E4F5D8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AEF77A-D1A0-4427-93B7-69CE6B2A1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E3AEF77A-D1A0-4427-93B7-69CE6B2A1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E3AEF77A-D1A0-4427-93B7-69CE6B2A15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3015EF-B525-4760-8E19-0845906D23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163015EF-B525-4760-8E19-0845906D23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163015EF-B525-4760-8E19-0845906D23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A8E66CC-B04F-42C3-B1A5-A80F2D4C9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BA8E66CC-B04F-42C3-B1A5-A80F2D4C9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BA8E66CC-B04F-42C3-B1A5-A80F2D4C9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C673221-702E-4774-BDDE-F70309B0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8C673221-702E-4774-BDDE-F70309B0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8C673221-702E-4774-BDDE-F70309B08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214" y="0"/>
            <a:ext cx="12219214" cy="68580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196338770"/>
              </p:ext>
            </p:extLst>
          </p:nvPr>
        </p:nvGraphicFramePr>
        <p:xfrm>
          <a:off x="874711" y="776816"/>
          <a:ext cx="944086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050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115C7F6-E9D6-4267-AC72-7CB779F07D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9115C7F6-E9D6-4267-AC72-7CB779F07D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9115C7F6-E9D6-4267-AC72-7CB779F07D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5675B32-73F8-43A9-A77E-64F875CF16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A5675B32-73F8-43A9-A77E-64F875CF16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A5675B32-73F8-43A9-A77E-64F875CF16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59B3BEB-CA85-44C9-AA63-CC404717E7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359B3BEB-CA85-44C9-AA63-CC404717E7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359B3BEB-CA85-44C9-AA63-CC404717E7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E6B8186-5B4E-4F00-83EF-6B129A22B7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7E6B8186-5B4E-4F00-83EF-6B129A22B7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7E6B8186-5B4E-4F00-83EF-6B129A22B7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1B9776D-98D6-4063-A584-8312D1D3E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D1B9776D-98D6-4063-A584-8312D1D3E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D1B9776D-98D6-4063-A584-8312D1D3E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BE28686-5C87-4047-B658-773BD6A3DB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CBE28686-5C87-4047-B658-773BD6A3DB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CBE28686-5C87-4047-B658-773BD6A3DB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F333850-D081-4BDC-956E-37B64BCDB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3F333850-D081-4BDC-956E-37B64BCDB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3F333850-D081-4BDC-956E-37B64BCDB9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4625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45191525"/>
              </p:ext>
            </p:extLst>
          </p:nvPr>
        </p:nvGraphicFramePr>
        <p:xfrm>
          <a:off x="403413" y="127995"/>
          <a:ext cx="1145521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7575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C3F7599-AE95-4DF1-982B-B999D8DA5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AC3F7599-AE95-4DF1-982B-B999D8DA5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AC3F7599-AE95-4DF1-982B-B999D8DA5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84EFB1F-B112-464C-88C5-29A8AB6B1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184EFB1F-B112-464C-88C5-29A8AB6B1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184EFB1F-B112-464C-88C5-29A8AB6B1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72938" cy="6857999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72819753"/>
              </p:ext>
            </p:extLst>
          </p:nvPr>
        </p:nvGraphicFramePr>
        <p:xfrm>
          <a:off x="1817687" y="305328"/>
          <a:ext cx="1005522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598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974B843-2987-426F-BD6B-1C88AA3A45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4974B843-2987-426F-BD6B-1C88AA3A45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6AE0CA6-1F8F-403E-A5E7-342EAE226A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46AE0CA6-1F8F-403E-A5E7-342EAE226A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B9E6C78-FC97-4380-A302-5B0A8BB28E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6B9E6C78-FC97-4380-A302-5B0A8BB28E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8" y="0"/>
            <a:ext cx="12063412" cy="7315200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457039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9815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8A7F426-E793-4276-AE6B-3982E8B6D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38A7F426-E793-4276-AE6B-3982E8B6D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38A7F426-E793-4276-AE6B-3982E8B6D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6E66B3C-E1B6-4EF8-9AA7-747AEE7B4D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86E66B3C-E1B6-4EF8-9AA7-747AEE7B4D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86E66B3C-E1B6-4EF8-9AA7-747AEE7B4D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D95BC45-0228-4598-9E3E-27E9B32BB1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BD95BC45-0228-4598-9E3E-27E9B32BB1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BD95BC45-0228-4598-9E3E-27E9B32BB1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87225" cy="7000875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97799368"/>
              </p:ext>
            </p:extLst>
          </p:nvPr>
        </p:nvGraphicFramePr>
        <p:xfrm>
          <a:off x="1274762" y="214313"/>
          <a:ext cx="10498137" cy="5824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7961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6E7A553-F5E7-4675-B6B7-90100F19A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46E7A553-F5E7-4675-B6B7-90100F19A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46E7A553-F5E7-4675-B6B7-90100F19A6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D39CC49-ADC3-40EE-A277-254D3ED10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ED39CC49-ADC3-40EE-A277-254D3ED10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ED39CC49-ADC3-40EE-A277-254D3ED10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48460D-D26B-471C-9E9A-0860A5DB5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4A48460D-D26B-471C-9E9A-0860A5DB5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4A48460D-D26B-471C-9E9A-0860A5DB5A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72EDE04-1254-4988-B459-E687B41E9A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872EDE04-1254-4988-B459-E687B41E9A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872EDE04-1254-4988-B459-E687B41E9A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EAE02E-BFEB-4F7E-968F-ECF7EEA42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A0EAE02E-BFEB-4F7E-968F-ECF7EEA42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A0EAE02E-BFEB-4F7E-968F-ECF7EEA42C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EFF51D-A15C-4056-8DA7-98E0EE6B9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23EFF51D-A15C-4056-8DA7-98E0EE6B9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23EFF51D-A15C-4056-8DA7-98E0EE6B9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B3C0196-B5AE-426A-A504-A2C0DAB50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2B3C0196-B5AE-426A-A504-A2C0DAB50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2B3C0196-B5AE-426A-A504-A2C0DAB50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8C83A3-8EFB-40B9-A262-F2D38F4F87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848C83A3-8EFB-40B9-A262-F2D38F4F87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848C83A3-8EFB-40B9-A262-F2D38F4F87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EB049A7-981F-41F6-91FE-757F3CF03B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DEB049A7-981F-41F6-91FE-757F3CF03B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DEB049A7-981F-41F6-91FE-757F3CF03B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675438735"/>
              </p:ext>
            </p:extLst>
          </p:nvPr>
        </p:nvGraphicFramePr>
        <p:xfrm>
          <a:off x="817562" y="285750"/>
          <a:ext cx="9940925" cy="6443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686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189F95-3736-4CF1-9EC3-1FDE6F2040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A0189F95-3736-4CF1-9EC3-1FDE6F2040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A0189F95-3736-4CF1-9EC3-1FDE6F2040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620D8A1-5002-4301-A350-EB0562675F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4620D8A1-5002-4301-A350-EB0562675F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4620D8A1-5002-4301-A350-EB0562675F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A8FDA2-56BD-490B-AE7E-846EE60653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D3A8FDA2-56BD-490B-AE7E-846EE60653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D3A8FDA2-56BD-490B-AE7E-846EE60653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15C2BCF-7AA1-45CD-8D06-AB90DC69E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D15C2BCF-7AA1-45CD-8D06-AB90DC69E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D15C2BCF-7AA1-45CD-8D06-AB90DC69E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661F7C3-59E1-4D8E-B092-836B9DEDD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5661F7C3-59E1-4D8E-B092-836B9DEDD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5661F7C3-59E1-4D8E-B092-836B9DEDD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F44E090-DC6B-457B-B0C3-88AE719A98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8F44E090-DC6B-457B-B0C3-88AE719A98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8F44E090-DC6B-457B-B0C3-88AE719A98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E252E5-64A3-4AB2-83A6-FA29350DB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D5E252E5-64A3-4AB2-83A6-FA29350DB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D5E252E5-64A3-4AB2-83A6-FA29350DB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92AF14B-7714-4D6C-9321-C627780F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B92AF14B-7714-4D6C-9321-C627780F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B92AF14B-7714-4D6C-9321-C627780F89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79212BA-FAC4-45D5-85B1-C1C95A7C98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179212BA-FAC4-45D5-85B1-C1C95A7C98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179212BA-FAC4-45D5-85B1-C1C95A7C98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9918D4-9458-453D-936E-C657C66A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E69918D4-9458-453D-936E-C657C66A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E69918D4-9458-453D-936E-C657C66A00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2369E5-F3C5-4FC3-906A-4ABCF05497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CD2369E5-F3C5-4FC3-906A-4ABCF05497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graphicEl>
                                              <a:dgm id="{CD2369E5-F3C5-4FC3-906A-4ABCF05497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BA6C8B-973E-421A-A797-91F63D2CCB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graphicEl>
                                              <a:dgm id="{8BBA6C8B-973E-421A-A797-91F63D2CCB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graphicEl>
                                              <a:dgm id="{8BBA6C8B-973E-421A-A797-91F63D2CCB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5B3F8DE-4B6A-4D5E-99BF-7BB1D9EF01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graphicEl>
                                              <a:dgm id="{D5B3F8DE-4B6A-4D5E-99BF-7BB1D9EF01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graphicEl>
                                              <a:dgm id="{D5B3F8DE-4B6A-4D5E-99BF-7BB1D9EF01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FDD1404-3584-4269-A279-8BAD5AF114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graphicEl>
                                              <a:dgm id="{AFDD1404-3584-4269-A279-8BAD5AF114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graphicEl>
                                              <a:dgm id="{AFDD1404-3584-4269-A279-8BAD5AF114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AFA8FB6-435C-40A8-8FEE-3D789FEDA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">
                                            <p:graphicEl>
                                              <a:dgm id="{3AFA8FB6-435C-40A8-8FEE-3D789FEDA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">
                                            <p:graphicEl>
                                              <a:dgm id="{3AFA8FB6-435C-40A8-8FEE-3D789FEDA5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26971897"/>
              </p:ext>
            </p:extLst>
          </p:nvPr>
        </p:nvGraphicFramePr>
        <p:xfrm>
          <a:off x="357188" y="128588"/>
          <a:ext cx="11430000" cy="6729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405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88F1D5C-7BEC-4E63-BBBA-522BB8493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688F1D5C-7BEC-4E63-BBBA-522BB8493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688F1D5C-7BEC-4E63-BBBA-522BB8493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9804570-6B4C-4AF9-B531-92AAD2F3D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59804570-6B4C-4AF9-B531-92AAD2F3D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59804570-6B4C-4AF9-B531-92AAD2F3DF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4A4CD34-9986-4B58-89F0-8DEC90430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04A4CD34-9986-4B58-89F0-8DEC90430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04A4CD34-9986-4B58-89F0-8DEC90430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EB992D4-61DA-45B3-9089-7CC980F4D2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1EB992D4-61DA-45B3-9089-7CC980F4D2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1EB992D4-61DA-45B3-9089-7CC980F4D2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0214FF-8290-4D97-BA87-804E9BEAA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1B0214FF-8290-4D97-BA87-804E9BEAA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1B0214FF-8290-4D97-BA87-804E9BEAA8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18C499E-9F33-4E2F-8C44-4A579F3932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E18C499E-9F33-4E2F-8C44-4A579F3932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E18C499E-9F33-4E2F-8C44-4A579F3932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4B05546-0DAE-448B-997A-DB1331FCA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84B05546-0DAE-448B-997A-DB1331FCA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84B05546-0DAE-448B-997A-DB1331FCA9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59085F3-2565-42E2-8512-7DFF567D9D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C59085F3-2565-42E2-8512-7DFF567D9D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C59085F3-2565-42E2-8512-7DFF567D9D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BFA90E3-8757-409C-ACA6-1EC93E0F54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1BFA90E3-8757-409C-ACA6-1EC93E0F54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1BFA90E3-8757-409C-ACA6-1EC93E0F54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675C9F1-A80D-4FAD-8030-874F225613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F675C9F1-A80D-4FAD-8030-874F225613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F675C9F1-A80D-4FAD-8030-874F225613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DFA0B04-5CCE-479A-8AD4-657F2155D5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7DFA0B04-5CCE-479A-8AD4-657F2155D5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graphicEl>
                                              <a:dgm id="{7DFA0B04-5CCE-479A-8AD4-657F2155D5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D080562-408D-4554-8F1C-0605A01521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graphicEl>
                                              <a:dgm id="{FD080562-408D-4554-8F1C-0605A01521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graphicEl>
                                              <a:dgm id="{FD080562-408D-4554-8F1C-0605A01521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0FDB95F-F634-47E2-B316-315F6EBF02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graphicEl>
                                              <a:dgm id="{D0FDB95F-F634-47E2-B316-315F6EBF02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graphicEl>
                                              <a:dgm id="{D0FDB95F-F634-47E2-B316-315F6EBF02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2152</Words>
  <Application>Microsoft Office PowerPoint</Application>
  <PresentationFormat>Widescreen</PresentationFormat>
  <Paragraphs>125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61</cp:revision>
  <dcterms:created xsi:type="dcterms:W3CDTF">2017-08-10T08:26:26Z</dcterms:created>
  <dcterms:modified xsi:type="dcterms:W3CDTF">2017-10-28T14:32:58Z</dcterms:modified>
</cp:coreProperties>
</file>